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003C9-0325-4D29-9C0F-6249EAA9F32B}" v="839" dt="2021-11-30T14:31:33.280"/>
    <p1510:client id="{4350EEB9-29E8-57D5-F0B3-1D06A2B386FE}" v="84" dt="2021-11-30T13:59:38.696"/>
    <p1510:client id="{E7B11810-477E-4DD4-9B7F-C03D11CA4D88}" v="195" dt="2021-11-29T17:22:16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7B11810-477E-4DD4-9B7F-C03D11CA4D88}"/>
    <pc:docChg chg="modSld">
      <pc:chgData name="" userId="" providerId="" clId="Web-{E7B11810-477E-4DD4-9B7F-C03D11CA4D88}" dt="2021-11-29T17:15:21.526" v="0" actId="20577"/>
      <pc:docMkLst>
        <pc:docMk/>
      </pc:docMkLst>
      <pc:sldChg chg="modSp">
        <pc:chgData name="" userId="" providerId="" clId="Web-{E7B11810-477E-4DD4-9B7F-C03D11CA4D88}" dt="2021-11-29T17:15:21.526" v="0" actId="20577"/>
        <pc:sldMkLst>
          <pc:docMk/>
          <pc:sldMk cId="109857222" sldId="256"/>
        </pc:sldMkLst>
        <pc:spChg chg="mod">
          <ac:chgData name="" userId="" providerId="" clId="Web-{E7B11810-477E-4DD4-9B7F-C03D11CA4D88}" dt="2021-11-29T17:15:21.526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Molly L. Coffman" userId="S::mlcoffman@jmcss.org::2ed183d1-ceb8-4be9-a4ba-1a0778a92ba5" providerId="AD" clId="Web-{4350EEB9-29E8-57D5-F0B3-1D06A2B386FE}"/>
    <pc:docChg chg="modSld">
      <pc:chgData name="Molly L. Coffman" userId="S::mlcoffman@jmcss.org::2ed183d1-ceb8-4be9-a4ba-1a0778a92ba5" providerId="AD" clId="Web-{4350EEB9-29E8-57D5-F0B3-1D06A2B386FE}" dt="2021-11-30T13:59:38.696" v="83" actId="1076"/>
      <pc:docMkLst>
        <pc:docMk/>
      </pc:docMkLst>
      <pc:sldChg chg="addSp delSp modSp mod setBg">
        <pc:chgData name="Molly L. Coffman" userId="S::mlcoffman@jmcss.org::2ed183d1-ceb8-4be9-a4ba-1a0778a92ba5" providerId="AD" clId="Web-{4350EEB9-29E8-57D5-F0B3-1D06A2B386FE}" dt="2021-11-30T13:48:34.570" v="2"/>
        <pc:sldMkLst>
          <pc:docMk/>
          <pc:sldMk cId="109857222" sldId="256"/>
        </pc:sldMkLst>
        <pc:spChg chg="mod">
          <ac:chgData name="Molly L. Coffman" userId="S::mlcoffman@jmcss.org::2ed183d1-ceb8-4be9-a4ba-1a0778a92ba5" providerId="AD" clId="Web-{4350EEB9-29E8-57D5-F0B3-1D06A2B386FE}" dt="2021-11-30T13:48:34.570" v="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olly L. Coffman" userId="S::mlcoffman@jmcss.org::2ed183d1-ceb8-4be9-a4ba-1a0778a92ba5" providerId="AD" clId="Web-{4350EEB9-29E8-57D5-F0B3-1D06A2B386FE}" dt="2021-11-30T13:48:34.570" v="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olly L. Coffman" userId="S::mlcoffman@jmcss.org::2ed183d1-ceb8-4be9-a4ba-1a0778a92ba5" providerId="AD" clId="Web-{4350EEB9-29E8-57D5-F0B3-1D06A2B386FE}" dt="2021-11-30T13:48:34.570" v="2"/>
          <ac:spMkLst>
            <pc:docMk/>
            <pc:sldMk cId="109857222" sldId="256"/>
            <ac:spMk id="5" creationId="{934F1179-B481-4F9E-BCA3-AFB972070F83}"/>
          </ac:spMkLst>
        </pc:spChg>
        <pc:spChg chg="add">
          <ac:chgData name="Molly L. Coffman" userId="S::mlcoffman@jmcss.org::2ed183d1-ceb8-4be9-a4ba-1a0778a92ba5" providerId="AD" clId="Web-{4350EEB9-29E8-57D5-F0B3-1D06A2B386FE}" dt="2021-11-30T13:48:34.570" v="2"/>
          <ac:spMkLst>
            <pc:docMk/>
            <pc:sldMk cId="109857222" sldId="256"/>
            <ac:spMk id="6" creationId="{827DC2C4-B485-428A-BF4A-472D2967F47F}"/>
          </ac:spMkLst>
        </pc:spChg>
        <pc:spChg chg="add">
          <ac:chgData name="Molly L. Coffman" userId="S::mlcoffman@jmcss.org::2ed183d1-ceb8-4be9-a4ba-1a0778a92ba5" providerId="AD" clId="Web-{4350EEB9-29E8-57D5-F0B3-1D06A2B386FE}" dt="2021-11-30T13:48:34.570" v="2"/>
          <ac:spMkLst>
            <pc:docMk/>
            <pc:sldMk cId="109857222" sldId="256"/>
            <ac:spMk id="7" creationId="{EE04B5EB-F158-4507-90DD-BD23620C7CC9}"/>
          </ac:spMkLst>
        </pc:spChg>
        <pc:spChg chg="add del">
          <ac:chgData name="Molly L. Coffman" userId="S::mlcoffman@jmcss.org::2ed183d1-ceb8-4be9-a4ba-1a0778a92ba5" providerId="AD" clId="Web-{4350EEB9-29E8-57D5-F0B3-1D06A2B386FE}" dt="2021-11-30T13:48:34.555" v="1"/>
          <ac:spMkLst>
            <pc:docMk/>
            <pc:sldMk cId="109857222" sldId="256"/>
            <ac:spMk id="8" creationId="{FB5B0058-AF13-4859-B429-4EDDE2A26F7F}"/>
          </ac:spMkLst>
        </pc:spChg>
        <pc:cxnChg chg="add del">
          <ac:chgData name="Molly L. Coffman" userId="S::mlcoffman@jmcss.org::2ed183d1-ceb8-4be9-a4ba-1a0778a92ba5" providerId="AD" clId="Web-{4350EEB9-29E8-57D5-F0B3-1D06A2B386FE}" dt="2021-11-30T13:48:34.555" v="1"/>
          <ac:cxnSpMkLst>
            <pc:docMk/>
            <pc:sldMk cId="109857222" sldId="256"/>
            <ac:cxnSpMk id="10" creationId="{EC4521DE-248E-440D-AAD6-FD9E7D34B3BF}"/>
          </ac:cxnSpMkLst>
        </pc:cxnChg>
        <pc:cxnChg chg="add del">
          <ac:chgData name="Molly L. Coffman" userId="S::mlcoffman@jmcss.org::2ed183d1-ceb8-4be9-a4ba-1a0778a92ba5" providerId="AD" clId="Web-{4350EEB9-29E8-57D5-F0B3-1D06A2B386FE}" dt="2021-11-30T13:48:34.555" v="1"/>
          <ac:cxnSpMkLst>
            <pc:docMk/>
            <pc:sldMk cId="109857222" sldId="256"/>
            <ac:cxnSpMk id="12" creationId="{442C13FA-4C0F-42D0-9626-5BA6040D8C31}"/>
          </ac:cxnSpMkLst>
        </pc:cxnChg>
      </pc:sldChg>
      <pc:sldChg chg="addSp modSp">
        <pc:chgData name="Molly L. Coffman" userId="S::mlcoffman@jmcss.org::2ed183d1-ceb8-4be9-a4ba-1a0778a92ba5" providerId="AD" clId="Web-{4350EEB9-29E8-57D5-F0B3-1D06A2B386FE}" dt="2021-11-30T13:53:27.624" v="48"/>
        <pc:sldMkLst>
          <pc:docMk/>
          <pc:sldMk cId="2220559244" sldId="257"/>
        </pc:sldMkLst>
        <pc:spChg chg="add mod">
          <ac:chgData name="Molly L. Coffman" userId="S::mlcoffman@jmcss.org::2ed183d1-ceb8-4be9-a4ba-1a0778a92ba5" providerId="AD" clId="Web-{4350EEB9-29E8-57D5-F0B3-1D06A2B386FE}" dt="2021-11-30T13:49:33.400" v="6"/>
          <ac:spMkLst>
            <pc:docMk/>
            <pc:sldMk cId="2220559244" sldId="257"/>
            <ac:spMk id="12" creationId="{C3B21DF2-BC93-4E22-B2FB-4B85CE3AEE0C}"/>
          </ac:spMkLst>
        </pc:spChg>
        <pc:spChg chg="add mod">
          <ac:chgData name="Molly L. Coffman" userId="S::mlcoffman@jmcss.org::2ed183d1-ceb8-4be9-a4ba-1a0778a92ba5" providerId="AD" clId="Web-{4350EEB9-29E8-57D5-F0B3-1D06A2B386FE}" dt="2021-11-30T13:50:51.886" v="25" actId="1076"/>
          <ac:spMkLst>
            <pc:docMk/>
            <pc:sldMk cId="2220559244" sldId="257"/>
            <ac:spMk id="13" creationId="{54A88B1E-3EB0-47AC-A4D5-3D20A97AFD1B}"/>
          </ac:spMkLst>
        </pc:spChg>
        <pc:spChg chg="add mod ord">
          <ac:chgData name="Molly L. Coffman" userId="S::mlcoffman@jmcss.org::2ed183d1-ceb8-4be9-a4ba-1a0778a92ba5" providerId="AD" clId="Web-{4350EEB9-29E8-57D5-F0B3-1D06A2B386FE}" dt="2021-11-30T13:53:27.624" v="48"/>
          <ac:spMkLst>
            <pc:docMk/>
            <pc:sldMk cId="2220559244" sldId="257"/>
            <ac:spMk id="14" creationId="{C8B9D00C-2E15-4FDD-8735-9B5D26916F93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3:49.672" v="50"/>
        <pc:sldMkLst>
          <pc:docMk/>
          <pc:sldMk cId="3765679017" sldId="258"/>
        </pc:sldMkLst>
        <pc:spChg chg="add">
          <ac:chgData name="Molly L. Coffman" userId="S::mlcoffman@jmcss.org::2ed183d1-ceb8-4be9-a4ba-1a0778a92ba5" providerId="AD" clId="Web-{4350EEB9-29E8-57D5-F0B3-1D06A2B386FE}" dt="2021-11-30T13:49:42.322" v="7"/>
          <ac:spMkLst>
            <pc:docMk/>
            <pc:sldMk cId="3765679017" sldId="258"/>
            <ac:spMk id="13" creationId="{88204706-4958-4D35-92A2-F3046B8BF492}"/>
          </ac:spMkLst>
        </pc:spChg>
        <pc:spChg chg="add">
          <ac:chgData name="Molly L. Coffman" userId="S::mlcoffman@jmcss.org::2ed183d1-ceb8-4be9-a4ba-1a0778a92ba5" providerId="AD" clId="Web-{4350EEB9-29E8-57D5-F0B3-1D06A2B386FE}" dt="2021-11-30T13:50:56.027" v="26"/>
          <ac:spMkLst>
            <pc:docMk/>
            <pc:sldMk cId="3765679017" sldId="258"/>
            <ac:spMk id="15" creationId="{DA937B74-CCAA-404A-A4DC-3A19F67EACCA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3:49.672" v="50"/>
          <ac:spMkLst>
            <pc:docMk/>
            <pc:sldMk cId="3765679017" sldId="258"/>
            <ac:spMk id="17" creationId="{32B7E42D-3B55-4B64-9DBD-0DDAC54AB598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3:59" v="52"/>
        <pc:sldMkLst>
          <pc:docMk/>
          <pc:sldMk cId="1285643770" sldId="259"/>
        </pc:sldMkLst>
        <pc:spChg chg="add">
          <ac:chgData name="Molly L. Coffman" userId="S::mlcoffman@jmcss.org::2ed183d1-ceb8-4be9-a4ba-1a0778a92ba5" providerId="AD" clId="Web-{4350EEB9-29E8-57D5-F0B3-1D06A2B386FE}" dt="2021-11-30T13:49:44.775" v="8"/>
          <ac:spMkLst>
            <pc:docMk/>
            <pc:sldMk cId="1285643770" sldId="259"/>
            <ac:spMk id="3" creationId="{DA4512EE-DB1F-43A1-A320-3684BABCC9B5}"/>
          </ac:spMkLst>
        </pc:spChg>
        <pc:spChg chg="add">
          <ac:chgData name="Molly L. Coffman" userId="S::mlcoffman@jmcss.org::2ed183d1-ceb8-4be9-a4ba-1a0778a92ba5" providerId="AD" clId="Web-{4350EEB9-29E8-57D5-F0B3-1D06A2B386FE}" dt="2021-11-30T13:50:59.105" v="27"/>
          <ac:spMkLst>
            <pc:docMk/>
            <pc:sldMk cId="1285643770" sldId="259"/>
            <ac:spMk id="10" creationId="{D38BB62C-76B2-4D11-A7D3-CB0201E4F68A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3:59" v="52"/>
          <ac:spMkLst>
            <pc:docMk/>
            <pc:sldMk cId="1285643770" sldId="259"/>
            <ac:spMk id="12" creationId="{142E2210-FEB3-4CD1-90A4-0DFA8D7F2130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4:09.438" v="54"/>
        <pc:sldMkLst>
          <pc:docMk/>
          <pc:sldMk cId="2326863662" sldId="260"/>
        </pc:sldMkLst>
        <pc:spChg chg="add">
          <ac:chgData name="Molly L. Coffman" userId="S::mlcoffman@jmcss.org::2ed183d1-ceb8-4be9-a4ba-1a0778a92ba5" providerId="AD" clId="Web-{4350EEB9-29E8-57D5-F0B3-1D06A2B386FE}" dt="2021-11-30T13:49:47.197" v="9"/>
          <ac:spMkLst>
            <pc:docMk/>
            <pc:sldMk cId="2326863662" sldId="260"/>
            <ac:spMk id="6" creationId="{43EF6624-7EC8-4BEC-B50D-434948F79E8C}"/>
          </ac:spMkLst>
        </pc:spChg>
        <pc:spChg chg="add mod">
          <ac:chgData name="Molly L. Coffman" userId="S::mlcoffman@jmcss.org::2ed183d1-ceb8-4be9-a4ba-1a0778a92ba5" providerId="AD" clId="Web-{4350EEB9-29E8-57D5-F0B3-1D06A2B386FE}" dt="2021-11-30T13:51:06.043" v="30" actId="1076"/>
          <ac:spMkLst>
            <pc:docMk/>
            <pc:sldMk cId="2326863662" sldId="260"/>
            <ac:spMk id="8" creationId="{6FBE90AF-BA26-496E-8CC5-75DAA52C6243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4:09.438" v="54"/>
          <ac:spMkLst>
            <pc:docMk/>
            <pc:sldMk cId="2326863662" sldId="260"/>
            <ac:spMk id="10" creationId="{35BCEF66-811B-4498-9447-E58FC9E0ECE5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4:48.735" v="64"/>
        <pc:sldMkLst>
          <pc:docMk/>
          <pc:sldMk cId="3776186838" sldId="262"/>
        </pc:sldMkLst>
        <pc:spChg chg="add">
          <ac:chgData name="Molly L. Coffman" userId="S::mlcoffman@jmcss.org::2ed183d1-ceb8-4be9-a4ba-1a0778a92ba5" providerId="AD" clId="Web-{4350EEB9-29E8-57D5-F0B3-1D06A2B386FE}" dt="2021-11-30T13:50:01.041" v="14"/>
          <ac:spMkLst>
            <pc:docMk/>
            <pc:sldMk cId="3776186838" sldId="262"/>
            <ac:spMk id="13" creationId="{65A1E3CC-B6D8-4F57-9971-B6C833FBD262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23.887" v="35"/>
          <ac:spMkLst>
            <pc:docMk/>
            <pc:sldMk cId="3776186838" sldId="262"/>
            <ac:spMk id="15" creationId="{CFE4C90A-08E3-41B6-A402-8DEC3F23F5DE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4:48.735" v="64"/>
          <ac:spMkLst>
            <pc:docMk/>
            <pc:sldMk cId="3776186838" sldId="262"/>
            <ac:spMk id="17" creationId="{97A9581C-6CAC-42B6-A75A-B74427153AC7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4:20.344" v="56"/>
        <pc:sldMkLst>
          <pc:docMk/>
          <pc:sldMk cId="3415303049" sldId="263"/>
        </pc:sldMkLst>
        <pc:spChg chg="add">
          <ac:chgData name="Molly L. Coffman" userId="S::mlcoffman@jmcss.org::2ed183d1-ceb8-4be9-a4ba-1a0778a92ba5" providerId="AD" clId="Web-{4350EEB9-29E8-57D5-F0B3-1D06A2B386FE}" dt="2021-11-30T13:49:52.994" v="10"/>
          <ac:spMkLst>
            <pc:docMk/>
            <pc:sldMk cId="3415303049" sldId="263"/>
            <ac:spMk id="6" creationId="{3CAFDC69-E6BC-4AA5-9B99-2CB2154A7294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13.152" v="31"/>
          <ac:spMkLst>
            <pc:docMk/>
            <pc:sldMk cId="3415303049" sldId="263"/>
            <ac:spMk id="8" creationId="{E9AFE4B2-DE1F-4A6E-95B5-69B7557FA46C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4:20.344" v="56"/>
          <ac:spMkLst>
            <pc:docMk/>
            <pc:sldMk cId="3415303049" sldId="263"/>
            <ac:spMk id="10" creationId="{677E3B0C-CD33-486C-BAC0-F40350FA3AD6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4:27.922" v="58"/>
        <pc:sldMkLst>
          <pc:docMk/>
          <pc:sldMk cId="1196807095" sldId="264"/>
        </pc:sldMkLst>
        <pc:spChg chg="add">
          <ac:chgData name="Molly L. Coffman" userId="S::mlcoffman@jmcss.org::2ed183d1-ceb8-4be9-a4ba-1a0778a92ba5" providerId="AD" clId="Web-{4350EEB9-29E8-57D5-F0B3-1D06A2B386FE}" dt="2021-11-30T13:49:54.900" v="11"/>
          <ac:spMkLst>
            <pc:docMk/>
            <pc:sldMk cId="1196807095" sldId="264"/>
            <ac:spMk id="13" creationId="{FFFC71A7-B29E-44A0-8FD7-575F87DECBDB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15.590" v="32"/>
          <ac:spMkLst>
            <pc:docMk/>
            <pc:sldMk cId="1196807095" sldId="264"/>
            <ac:spMk id="15" creationId="{4FD5997C-B7C0-4815-99EC-200BBC56E4E0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4:27.922" v="58"/>
          <ac:spMkLst>
            <pc:docMk/>
            <pc:sldMk cId="1196807095" sldId="264"/>
            <ac:spMk id="17" creationId="{27086312-49C7-4FC3-B880-0BCBEA820CBA}"/>
          </ac:spMkLst>
        </pc:spChg>
      </pc:sldChg>
      <pc:sldChg chg="addSp modSp delAnim modAnim">
        <pc:chgData name="Molly L. Coffman" userId="S::mlcoffman@jmcss.org::2ed183d1-ceb8-4be9-a4ba-1a0778a92ba5" providerId="AD" clId="Web-{4350EEB9-29E8-57D5-F0B3-1D06A2B386FE}" dt="2021-11-30T13:57:43.208" v="78"/>
        <pc:sldMkLst>
          <pc:docMk/>
          <pc:sldMk cId="3531839203" sldId="265"/>
        </pc:sldMkLst>
        <pc:spChg chg="add">
          <ac:chgData name="Molly L. Coffman" userId="S::mlcoffman@jmcss.org::2ed183d1-ceb8-4be9-a4ba-1a0778a92ba5" providerId="AD" clId="Web-{4350EEB9-29E8-57D5-F0B3-1D06A2B386FE}" dt="2021-11-30T13:49:56.572" v="12"/>
          <ac:spMkLst>
            <pc:docMk/>
            <pc:sldMk cId="3531839203" sldId="265"/>
            <ac:spMk id="10" creationId="{FB2C2F02-C9C5-4743-8434-0F6CACFB7306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16.965" v="33"/>
          <ac:spMkLst>
            <pc:docMk/>
            <pc:sldMk cId="3531839203" sldId="265"/>
            <ac:spMk id="12" creationId="{09BDDC16-E33C-4A24-A1F1-AC2EB162EEA7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4:34.376" v="60"/>
          <ac:spMkLst>
            <pc:docMk/>
            <pc:sldMk cId="3531839203" sldId="265"/>
            <ac:spMk id="14" creationId="{57FD83CC-0B00-44B1-997C-A55F3DD34EE4}"/>
          </ac:spMkLst>
        </pc:spChg>
      </pc:sldChg>
      <pc:sldChg chg="addSp modSp addAnim">
        <pc:chgData name="Molly L. Coffman" userId="S::mlcoffman@jmcss.org::2ed183d1-ceb8-4be9-a4ba-1a0778a92ba5" providerId="AD" clId="Web-{4350EEB9-29E8-57D5-F0B3-1D06A2B386FE}" dt="2021-11-30T13:59:38.696" v="83" actId="1076"/>
        <pc:sldMkLst>
          <pc:docMk/>
          <pc:sldMk cId="3605786876" sldId="266"/>
        </pc:sldMkLst>
        <pc:spChg chg="mod">
          <ac:chgData name="Molly L. Coffman" userId="S::mlcoffman@jmcss.org::2ed183d1-ceb8-4be9-a4ba-1a0778a92ba5" providerId="AD" clId="Web-{4350EEB9-29E8-57D5-F0B3-1D06A2B386FE}" dt="2021-11-30T13:59:38.696" v="83" actId="1076"/>
          <ac:spMkLst>
            <pc:docMk/>
            <pc:sldMk cId="3605786876" sldId="266"/>
            <ac:spMk id="10" creationId="{C2763E19-7AD2-470D-9A8C-84D2788D447D}"/>
          </ac:spMkLst>
        </pc:spChg>
        <pc:spChg chg="mod">
          <ac:chgData name="Molly L. Coffman" userId="S::mlcoffman@jmcss.org::2ed183d1-ceb8-4be9-a4ba-1a0778a92ba5" providerId="AD" clId="Web-{4350EEB9-29E8-57D5-F0B3-1D06A2B386FE}" dt="2021-11-30T13:58:53.038" v="82" actId="1076"/>
          <ac:spMkLst>
            <pc:docMk/>
            <pc:sldMk cId="3605786876" sldId="266"/>
            <ac:spMk id="11" creationId="{B4F6D640-318A-4BF0-8640-F611B00C071D}"/>
          </ac:spMkLst>
        </pc:spChg>
        <pc:spChg chg="mod">
          <ac:chgData name="Molly L. Coffman" userId="S::mlcoffman@jmcss.org::2ed183d1-ceb8-4be9-a4ba-1a0778a92ba5" providerId="AD" clId="Web-{4350EEB9-29E8-57D5-F0B3-1D06A2B386FE}" dt="2021-11-30T13:58:47.038" v="81" actId="20577"/>
          <ac:spMkLst>
            <pc:docMk/>
            <pc:sldMk cId="3605786876" sldId="266"/>
            <ac:spMk id="12" creationId="{CE8C43F0-0D25-481D-A3BC-74798720C0EC}"/>
          </ac:spMkLst>
        </pc:spChg>
        <pc:spChg chg="add">
          <ac:chgData name="Molly L. Coffman" userId="S::mlcoffman@jmcss.org::2ed183d1-ceb8-4be9-a4ba-1a0778a92ba5" providerId="AD" clId="Web-{4350EEB9-29E8-57D5-F0B3-1D06A2B386FE}" dt="2021-11-30T13:49:58.307" v="13"/>
          <ac:spMkLst>
            <pc:docMk/>
            <pc:sldMk cId="3605786876" sldId="266"/>
            <ac:spMk id="14" creationId="{429A3021-8FAE-414C-A9F9-A4118638E786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18.574" v="34"/>
          <ac:spMkLst>
            <pc:docMk/>
            <pc:sldMk cId="3605786876" sldId="266"/>
            <ac:spMk id="16" creationId="{B9AD76C4-EA1C-430C-A803-E4B81468F59F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4:41.798" v="62"/>
          <ac:spMkLst>
            <pc:docMk/>
            <pc:sldMk cId="3605786876" sldId="266"/>
            <ac:spMk id="18" creationId="{37BED6B0-471D-4F30-BBE0-0713C040F9D5}"/>
          </ac:spMkLst>
        </pc:spChg>
        <pc:spChg chg="add mod">
          <ac:chgData name="Molly L. Coffman" userId="S::mlcoffman@jmcss.org::2ed183d1-ceb8-4be9-a4ba-1a0778a92ba5" providerId="AD" clId="Web-{4350EEB9-29E8-57D5-F0B3-1D06A2B386FE}" dt="2021-11-30T13:58:42.397" v="80" actId="1076"/>
          <ac:spMkLst>
            <pc:docMk/>
            <pc:sldMk cId="3605786876" sldId="266"/>
            <ac:spMk id="20" creationId="{D116E725-A3B3-4705-9F79-8BA3FC538855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4:59.267" v="66"/>
        <pc:sldMkLst>
          <pc:docMk/>
          <pc:sldMk cId="2817282031" sldId="267"/>
        </pc:sldMkLst>
        <pc:spChg chg="add">
          <ac:chgData name="Molly L. Coffman" userId="S::mlcoffman@jmcss.org::2ed183d1-ceb8-4be9-a4ba-1a0778a92ba5" providerId="AD" clId="Web-{4350EEB9-29E8-57D5-F0B3-1D06A2B386FE}" dt="2021-11-30T13:50:02.650" v="15"/>
          <ac:spMkLst>
            <pc:docMk/>
            <pc:sldMk cId="2817282031" sldId="267"/>
            <ac:spMk id="16" creationId="{EB81D33C-6F5B-4A97-96F8-E642E07E90E1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25.371" v="36"/>
          <ac:spMkLst>
            <pc:docMk/>
            <pc:sldMk cId="2817282031" sldId="267"/>
            <ac:spMk id="18" creationId="{B363FD6A-9C7F-44AB-94F0-E892DCB89301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4:59.267" v="66"/>
          <ac:spMkLst>
            <pc:docMk/>
            <pc:sldMk cId="2817282031" sldId="267"/>
            <ac:spMk id="20" creationId="{D7A4D277-A432-4AF4-9276-E9B97D149885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5:05.689" v="68"/>
        <pc:sldMkLst>
          <pc:docMk/>
          <pc:sldMk cId="4202257845" sldId="268"/>
        </pc:sldMkLst>
        <pc:spChg chg="add">
          <ac:chgData name="Molly L. Coffman" userId="S::mlcoffman@jmcss.org::2ed183d1-ceb8-4be9-a4ba-1a0778a92ba5" providerId="AD" clId="Web-{4350EEB9-29E8-57D5-F0B3-1D06A2B386FE}" dt="2021-11-30T13:50:04.666" v="16"/>
          <ac:spMkLst>
            <pc:docMk/>
            <pc:sldMk cId="4202257845" sldId="268"/>
            <ac:spMk id="5" creationId="{0F3FE7FB-FE45-4B63-9AC6-8B3BB0DA0BE6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27.059" v="37"/>
          <ac:spMkLst>
            <pc:docMk/>
            <pc:sldMk cId="4202257845" sldId="268"/>
            <ac:spMk id="7" creationId="{AB07917C-65AB-4B09-BE45-F6B1E00D073F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5:05.689" v="68"/>
          <ac:spMkLst>
            <pc:docMk/>
            <pc:sldMk cId="4202257845" sldId="268"/>
            <ac:spMk id="9" creationId="{5A0E8451-132F-4303-A508-CC8861729771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5:11.783" v="70"/>
        <pc:sldMkLst>
          <pc:docMk/>
          <pc:sldMk cId="2639193332" sldId="269"/>
        </pc:sldMkLst>
        <pc:spChg chg="add">
          <ac:chgData name="Molly L. Coffman" userId="S::mlcoffman@jmcss.org::2ed183d1-ceb8-4be9-a4ba-1a0778a92ba5" providerId="AD" clId="Web-{4350EEB9-29E8-57D5-F0B3-1D06A2B386FE}" dt="2021-11-30T13:50:06.666" v="17"/>
          <ac:spMkLst>
            <pc:docMk/>
            <pc:sldMk cId="2639193332" sldId="269"/>
            <ac:spMk id="5" creationId="{1B3D8665-B00B-4919-828E-90D10F141049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28.918" v="38"/>
          <ac:spMkLst>
            <pc:docMk/>
            <pc:sldMk cId="2639193332" sldId="269"/>
            <ac:spMk id="7" creationId="{32F7B26E-06DD-4D27-A8C5-F56EFE60CBF3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5:11.783" v="70"/>
          <ac:spMkLst>
            <pc:docMk/>
            <pc:sldMk cId="2639193332" sldId="269"/>
            <ac:spMk id="9" creationId="{AFC02B16-C844-4AB3-B0D4-56F2490F5B9B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5:17.283" v="72"/>
        <pc:sldMkLst>
          <pc:docMk/>
          <pc:sldMk cId="2024215771" sldId="270"/>
        </pc:sldMkLst>
        <pc:spChg chg="add">
          <ac:chgData name="Molly L. Coffman" userId="S::mlcoffman@jmcss.org::2ed183d1-ceb8-4be9-a4ba-1a0778a92ba5" providerId="AD" clId="Web-{4350EEB9-29E8-57D5-F0B3-1D06A2B386FE}" dt="2021-11-30T13:50:08.854" v="18"/>
          <ac:spMkLst>
            <pc:docMk/>
            <pc:sldMk cId="2024215771" sldId="270"/>
            <ac:spMk id="5" creationId="{56D4FD01-461C-48A5-822A-EE5F70F4C583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32.934" v="39"/>
          <ac:spMkLst>
            <pc:docMk/>
            <pc:sldMk cId="2024215771" sldId="270"/>
            <ac:spMk id="7" creationId="{983A7B6B-1691-43C1-B6EF-D76F9BD4DE33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5:17.283" v="72"/>
          <ac:spMkLst>
            <pc:docMk/>
            <pc:sldMk cId="2024215771" sldId="270"/>
            <ac:spMk id="9" creationId="{F1CAE754-77B0-40FC-9780-35593B0D87A7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5:23.393" v="74"/>
        <pc:sldMkLst>
          <pc:docMk/>
          <pc:sldMk cId="3467733059" sldId="271"/>
        </pc:sldMkLst>
        <pc:spChg chg="add">
          <ac:chgData name="Molly L. Coffman" userId="S::mlcoffman@jmcss.org::2ed183d1-ceb8-4be9-a4ba-1a0778a92ba5" providerId="AD" clId="Web-{4350EEB9-29E8-57D5-F0B3-1D06A2B386FE}" dt="2021-11-30T13:50:09.979" v="19"/>
          <ac:spMkLst>
            <pc:docMk/>
            <pc:sldMk cId="3467733059" sldId="271"/>
            <ac:spMk id="5" creationId="{71653DAA-2A58-4775-AD1E-6465F1349248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34.262" v="40"/>
          <ac:spMkLst>
            <pc:docMk/>
            <pc:sldMk cId="3467733059" sldId="271"/>
            <ac:spMk id="7" creationId="{E7550762-0ECA-4920-B950-D7CBFF5A2C69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5:23.393" v="74"/>
          <ac:spMkLst>
            <pc:docMk/>
            <pc:sldMk cId="3467733059" sldId="271"/>
            <ac:spMk id="9" creationId="{5D39E19A-F3F2-4E8A-ADE0-FE90742521BF}"/>
          </ac:spMkLst>
        </pc:spChg>
      </pc:sldChg>
      <pc:sldChg chg="addSp modSp">
        <pc:chgData name="Molly L. Coffman" userId="S::mlcoffman@jmcss.org::2ed183d1-ceb8-4be9-a4ba-1a0778a92ba5" providerId="AD" clId="Web-{4350EEB9-29E8-57D5-F0B3-1D06A2B386FE}" dt="2021-11-30T13:55:29.830" v="76"/>
        <pc:sldMkLst>
          <pc:docMk/>
          <pc:sldMk cId="4155673446" sldId="272"/>
        </pc:sldMkLst>
        <pc:spChg chg="add">
          <ac:chgData name="Molly L. Coffman" userId="S::mlcoffman@jmcss.org::2ed183d1-ceb8-4be9-a4ba-1a0778a92ba5" providerId="AD" clId="Web-{4350EEB9-29E8-57D5-F0B3-1D06A2B386FE}" dt="2021-11-30T13:50:11.073" v="20"/>
          <ac:spMkLst>
            <pc:docMk/>
            <pc:sldMk cId="4155673446" sldId="272"/>
            <ac:spMk id="5" creationId="{4EB6A69A-4422-4B45-B40A-409D0EB271A3}"/>
          </ac:spMkLst>
        </pc:spChg>
        <pc:spChg chg="add">
          <ac:chgData name="Molly L. Coffman" userId="S::mlcoffman@jmcss.org::2ed183d1-ceb8-4be9-a4ba-1a0778a92ba5" providerId="AD" clId="Web-{4350EEB9-29E8-57D5-F0B3-1D06A2B386FE}" dt="2021-11-30T13:51:35.637" v="41"/>
          <ac:spMkLst>
            <pc:docMk/>
            <pc:sldMk cId="4155673446" sldId="272"/>
            <ac:spMk id="7" creationId="{954815C4-30C7-45A5-9EEF-A31B1CFB648E}"/>
          </ac:spMkLst>
        </pc:spChg>
        <pc:spChg chg="add ord">
          <ac:chgData name="Molly L. Coffman" userId="S::mlcoffman@jmcss.org::2ed183d1-ceb8-4be9-a4ba-1a0778a92ba5" providerId="AD" clId="Web-{4350EEB9-29E8-57D5-F0B3-1D06A2B386FE}" dt="2021-11-30T13:55:29.830" v="76"/>
          <ac:spMkLst>
            <pc:docMk/>
            <pc:sldMk cId="4155673446" sldId="272"/>
            <ac:spMk id="9" creationId="{83EB531C-8D6A-4D18-9840-B86A69C759BC}"/>
          </ac:spMkLst>
        </pc:spChg>
      </pc:sldChg>
    </pc:docChg>
  </pc:docChgLst>
  <pc:docChgLst>
    <pc:chgData name="Molly L. Coffman" userId="S::mlcoffman@jmcss.org::2ed183d1-ceb8-4be9-a4ba-1a0778a92ba5" providerId="AD" clId="Web-{E7B11810-477E-4DD4-9B7F-C03D11CA4D88}"/>
    <pc:docChg chg="addSld modSld">
      <pc:chgData name="Molly L. Coffman" userId="S::mlcoffman@jmcss.org::2ed183d1-ceb8-4be9-a4ba-1a0778a92ba5" providerId="AD" clId="Web-{E7B11810-477E-4DD4-9B7F-C03D11CA4D88}" dt="2021-11-29T17:22:16.352" v="175" actId="1076"/>
      <pc:docMkLst>
        <pc:docMk/>
      </pc:docMkLst>
      <pc:sldChg chg="modSp">
        <pc:chgData name="Molly L. Coffman" userId="S::mlcoffman@jmcss.org::2ed183d1-ceb8-4be9-a4ba-1a0778a92ba5" providerId="AD" clId="Web-{E7B11810-477E-4DD4-9B7F-C03D11CA4D88}" dt="2021-11-29T17:15:37.168" v="9" actId="20577"/>
        <pc:sldMkLst>
          <pc:docMk/>
          <pc:sldMk cId="109857222" sldId="256"/>
        </pc:sldMkLst>
        <pc:spChg chg="mod">
          <ac:chgData name="Molly L. Coffman" userId="S::mlcoffman@jmcss.org::2ed183d1-ceb8-4be9-a4ba-1a0778a92ba5" providerId="AD" clId="Web-{E7B11810-477E-4DD4-9B7F-C03D11CA4D88}" dt="2021-11-29T17:15:27.933" v="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olly L. Coffman" userId="S::mlcoffman@jmcss.org::2ed183d1-ceb8-4be9-a4ba-1a0778a92ba5" providerId="AD" clId="Web-{E7B11810-477E-4DD4-9B7F-C03D11CA4D88}" dt="2021-11-29T17:15:37.168" v="9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">
        <pc:chgData name="Molly L. Coffman" userId="S::mlcoffman@jmcss.org::2ed183d1-ceb8-4be9-a4ba-1a0778a92ba5" providerId="AD" clId="Web-{E7B11810-477E-4DD4-9B7F-C03D11CA4D88}" dt="2021-11-29T17:22:16.352" v="175" actId="1076"/>
        <pc:sldMkLst>
          <pc:docMk/>
          <pc:sldMk cId="2220559244" sldId="257"/>
        </pc:sldMkLst>
        <pc:spChg chg="mod">
          <ac:chgData name="Molly L. Coffman" userId="S::mlcoffman@jmcss.org::2ed183d1-ceb8-4be9-a4ba-1a0778a92ba5" providerId="AD" clId="Web-{E7B11810-477E-4DD4-9B7F-C03D11CA4D88}" dt="2021-11-29T17:16:21.716" v="29" actId="20577"/>
          <ac:spMkLst>
            <pc:docMk/>
            <pc:sldMk cId="2220559244" sldId="257"/>
            <ac:spMk id="2" creationId="{CFC9C684-58A9-4408-ADA7-060F152BBA2E}"/>
          </ac:spMkLst>
        </pc:spChg>
        <pc:spChg chg="mod">
          <ac:chgData name="Molly L. Coffman" userId="S::mlcoffman@jmcss.org::2ed183d1-ceb8-4be9-a4ba-1a0778a92ba5" providerId="AD" clId="Web-{E7B11810-477E-4DD4-9B7F-C03D11CA4D88}" dt="2021-11-29T17:21:07.694" v="161" actId="20577"/>
          <ac:spMkLst>
            <pc:docMk/>
            <pc:sldMk cId="2220559244" sldId="257"/>
            <ac:spMk id="3" creationId="{221FF5D5-9AC4-4EB3-BF69-8C012D4FB981}"/>
          </ac:spMkLst>
        </pc:spChg>
        <pc:spChg chg="add mod">
          <ac:chgData name="Molly L. Coffman" userId="S::mlcoffman@jmcss.org::2ed183d1-ceb8-4be9-a4ba-1a0778a92ba5" providerId="AD" clId="Web-{E7B11810-477E-4DD4-9B7F-C03D11CA4D88}" dt="2021-11-29T17:20:03.582" v="145" actId="1076"/>
          <ac:spMkLst>
            <pc:docMk/>
            <pc:sldMk cId="2220559244" sldId="257"/>
            <ac:spMk id="5" creationId="{14C9D05E-AF33-4299-982F-F5A3AD1689A5}"/>
          </ac:spMkLst>
        </pc:spChg>
        <pc:spChg chg="add mod">
          <ac:chgData name="Molly L. Coffman" userId="S::mlcoffman@jmcss.org::2ed183d1-ceb8-4be9-a4ba-1a0778a92ba5" providerId="AD" clId="Web-{E7B11810-477E-4DD4-9B7F-C03D11CA4D88}" dt="2021-11-29T17:19:46.816" v="144" actId="20577"/>
          <ac:spMkLst>
            <pc:docMk/>
            <pc:sldMk cId="2220559244" sldId="257"/>
            <ac:spMk id="7" creationId="{9C5743FA-05CA-41A8-ABD5-4AAF5C2824B0}"/>
          </ac:spMkLst>
        </pc:spChg>
        <pc:spChg chg="add mod">
          <ac:chgData name="Molly L. Coffman" userId="S::mlcoffman@jmcss.org::2ed183d1-ceb8-4be9-a4ba-1a0778a92ba5" providerId="AD" clId="Web-{E7B11810-477E-4DD4-9B7F-C03D11CA4D88}" dt="2021-11-29T17:21:40.476" v="165" actId="1076"/>
          <ac:spMkLst>
            <pc:docMk/>
            <pc:sldMk cId="2220559244" sldId="257"/>
            <ac:spMk id="8" creationId="{F2EDD934-23F2-46D3-A2D7-B70850CD6225}"/>
          </ac:spMkLst>
        </pc:spChg>
        <pc:spChg chg="add mod">
          <ac:chgData name="Molly L. Coffman" userId="S::mlcoffman@jmcss.org::2ed183d1-ceb8-4be9-a4ba-1a0778a92ba5" providerId="AD" clId="Web-{E7B11810-477E-4DD4-9B7F-C03D11CA4D88}" dt="2021-11-29T17:22:16.352" v="175" actId="1076"/>
          <ac:spMkLst>
            <pc:docMk/>
            <pc:sldMk cId="2220559244" sldId="257"/>
            <ac:spMk id="9" creationId="{B920E71D-DCE0-4E2B-B5F5-2213D7CB6357}"/>
          </ac:spMkLst>
        </pc:spChg>
      </pc:sldChg>
    </pc:docChg>
  </pc:docChgLst>
  <pc:docChgLst>
    <pc:chgData name="Molly L. Coffman" userId="2ed183d1-ceb8-4be9-a4ba-1a0778a92ba5" providerId="ADAL" clId="{0AC003C9-0325-4D29-9C0F-6249EAA9F32B}"/>
    <pc:docChg chg="undo custSel addSld delSld modSld sldOrd">
      <pc:chgData name="Molly L. Coffman" userId="2ed183d1-ceb8-4be9-a4ba-1a0778a92ba5" providerId="ADAL" clId="{0AC003C9-0325-4D29-9C0F-6249EAA9F32B}" dt="2021-11-30T14:32:05.276" v="4179" actId="1038"/>
      <pc:docMkLst>
        <pc:docMk/>
      </pc:docMkLst>
      <pc:sldChg chg="addSp modSp mod modAnim">
        <pc:chgData name="Molly L. Coffman" userId="2ed183d1-ceb8-4be9-a4ba-1a0778a92ba5" providerId="ADAL" clId="{0AC003C9-0325-4D29-9C0F-6249EAA9F32B}" dt="2021-11-30T14:28:07.896" v="4123" actId="166"/>
        <pc:sldMkLst>
          <pc:docMk/>
          <pc:sldMk cId="2220559244" sldId="257"/>
        </pc:sldMkLst>
        <pc:spChg chg="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3" creationId="{221FF5D5-9AC4-4EB3-BF69-8C012D4FB981}"/>
          </ac:spMkLst>
        </pc:spChg>
        <pc:spChg chg="add 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4" creationId="{96C6D7B4-1E72-4266-ABAD-5EE2A531C38A}"/>
          </ac:spMkLst>
        </pc:spChg>
        <pc:spChg chg="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5" creationId="{14C9D05E-AF33-4299-982F-F5A3AD1689A5}"/>
          </ac:spMkLst>
        </pc:spChg>
        <pc:spChg chg="add 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6" creationId="{B5A6A981-F89A-41D1-8CE2-9B03C40B14B5}"/>
          </ac:spMkLst>
        </pc:spChg>
        <pc:spChg chg="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7" creationId="{9C5743FA-05CA-41A8-ABD5-4AAF5C2824B0}"/>
          </ac:spMkLst>
        </pc:spChg>
        <pc:spChg chg="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8" creationId="{F2EDD934-23F2-46D3-A2D7-B70850CD6225}"/>
          </ac:spMkLst>
        </pc:spChg>
        <pc:spChg chg="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9" creationId="{B920E71D-DCE0-4E2B-B5F5-2213D7CB6357}"/>
          </ac:spMkLst>
        </pc:spChg>
        <pc:spChg chg="add 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10" creationId="{C2763E19-7AD2-470D-9A8C-84D2788D447D}"/>
          </ac:spMkLst>
        </pc:spChg>
        <pc:spChg chg="add mod">
          <ac:chgData name="Molly L. Coffman" userId="2ed183d1-ceb8-4be9-a4ba-1a0778a92ba5" providerId="ADAL" clId="{0AC003C9-0325-4D29-9C0F-6249EAA9F32B}" dt="2021-11-29T17:29:01.099" v="93" actId="1036"/>
          <ac:spMkLst>
            <pc:docMk/>
            <pc:sldMk cId="2220559244" sldId="257"/>
            <ac:spMk id="11" creationId="{B4F6D640-318A-4BF0-8640-F611B00C071D}"/>
          </ac:spMkLst>
        </pc:spChg>
        <pc:spChg chg="ord">
          <ac:chgData name="Molly L. Coffman" userId="2ed183d1-ceb8-4be9-a4ba-1a0778a92ba5" providerId="ADAL" clId="{0AC003C9-0325-4D29-9C0F-6249EAA9F32B}" dt="2021-11-30T14:28:07.896" v="4123" actId="166"/>
          <ac:spMkLst>
            <pc:docMk/>
            <pc:sldMk cId="2220559244" sldId="257"/>
            <ac:spMk id="14" creationId="{C8B9D00C-2E15-4FDD-8735-9B5D26916F93}"/>
          </ac:spMkLst>
        </pc:spChg>
      </pc:sldChg>
      <pc:sldChg chg="modSp add mod modAnim">
        <pc:chgData name="Molly L. Coffman" userId="2ed183d1-ceb8-4be9-a4ba-1a0778a92ba5" providerId="ADAL" clId="{0AC003C9-0325-4D29-9C0F-6249EAA9F32B}" dt="2021-11-30T14:28:30.233" v="4124" actId="166"/>
        <pc:sldMkLst>
          <pc:docMk/>
          <pc:sldMk cId="3765679017" sldId="258"/>
        </pc:sldMkLst>
        <pc:spChg chg="mod">
          <ac:chgData name="Molly L. Coffman" userId="2ed183d1-ceb8-4be9-a4ba-1a0778a92ba5" providerId="ADAL" clId="{0AC003C9-0325-4D29-9C0F-6249EAA9F32B}" dt="2021-11-29T17:30:24.940" v="165" actId="20577"/>
          <ac:spMkLst>
            <pc:docMk/>
            <pc:sldMk cId="3765679017" sldId="258"/>
            <ac:spMk id="3" creationId="{221FF5D5-9AC4-4EB3-BF69-8C012D4FB981}"/>
          </ac:spMkLst>
        </pc:spChg>
        <pc:spChg chg="mod">
          <ac:chgData name="Molly L. Coffman" userId="2ed183d1-ceb8-4be9-a4ba-1a0778a92ba5" providerId="ADAL" clId="{0AC003C9-0325-4D29-9C0F-6249EAA9F32B}" dt="2021-11-29T17:31:43.888" v="267" actId="1076"/>
          <ac:spMkLst>
            <pc:docMk/>
            <pc:sldMk cId="3765679017" sldId="258"/>
            <ac:spMk id="4" creationId="{96C6D7B4-1E72-4266-ABAD-5EE2A531C38A}"/>
          </ac:spMkLst>
        </pc:spChg>
        <pc:spChg chg="mod">
          <ac:chgData name="Molly L. Coffman" userId="2ed183d1-ceb8-4be9-a4ba-1a0778a92ba5" providerId="ADAL" clId="{0AC003C9-0325-4D29-9C0F-6249EAA9F32B}" dt="2021-11-29T17:31:36.110" v="266" actId="20577"/>
          <ac:spMkLst>
            <pc:docMk/>
            <pc:sldMk cId="3765679017" sldId="258"/>
            <ac:spMk id="5" creationId="{14C9D05E-AF33-4299-982F-F5A3AD1689A5}"/>
          </ac:spMkLst>
        </pc:spChg>
        <pc:spChg chg="mod">
          <ac:chgData name="Molly L. Coffman" userId="2ed183d1-ceb8-4be9-a4ba-1a0778a92ba5" providerId="ADAL" clId="{0AC003C9-0325-4D29-9C0F-6249EAA9F32B}" dt="2021-11-29T17:31:52.034" v="270" actId="1076"/>
          <ac:spMkLst>
            <pc:docMk/>
            <pc:sldMk cId="3765679017" sldId="258"/>
            <ac:spMk id="6" creationId="{B5A6A981-F89A-41D1-8CE2-9B03C40B14B5}"/>
          </ac:spMkLst>
        </pc:spChg>
        <pc:spChg chg="mod">
          <ac:chgData name="Molly L. Coffman" userId="2ed183d1-ceb8-4be9-a4ba-1a0778a92ba5" providerId="ADAL" clId="{0AC003C9-0325-4D29-9C0F-6249EAA9F32B}" dt="2021-11-29T17:32:42.051" v="315" actId="20577"/>
          <ac:spMkLst>
            <pc:docMk/>
            <pc:sldMk cId="3765679017" sldId="258"/>
            <ac:spMk id="7" creationId="{9C5743FA-05CA-41A8-ABD5-4AAF5C2824B0}"/>
          </ac:spMkLst>
        </pc:spChg>
        <pc:spChg chg="mod">
          <ac:chgData name="Molly L. Coffman" userId="2ed183d1-ceb8-4be9-a4ba-1a0778a92ba5" providerId="ADAL" clId="{0AC003C9-0325-4D29-9C0F-6249EAA9F32B}" dt="2021-11-29T17:30:37.982" v="170" actId="20577"/>
          <ac:spMkLst>
            <pc:docMk/>
            <pc:sldMk cId="3765679017" sldId="258"/>
            <ac:spMk id="8" creationId="{F2EDD934-23F2-46D3-A2D7-B70850CD6225}"/>
          </ac:spMkLst>
        </pc:spChg>
        <pc:spChg chg="mod">
          <ac:chgData name="Molly L. Coffman" userId="2ed183d1-ceb8-4be9-a4ba-1a0778a92ba5" providerId="ADAL" clId="{0AC003C9-0325-4D29-9C0F-6249EAA9F32B}" dt="2021-11-29T17:30:49.741" v="176" actId="1076"/>
          <ac:spMkLst>
            <pc:docMk/>
            <pc:sldMk cId="3765679017" sldId="258"/>
            <ac:spMk id="9" creationId="{B920E71D-DCE0-4E2B-B5F5-2213D7CB6357}"/>
          </ac:spMkLst>
        </pc:spChg>
        <pc:spChg chg="mod">
          <ac:chgData name="Molly L. Coffman" userId="2ed183d1-ceb8-4be9-a4ba-1a0778a92ba5" providerId="ADAL" clId="{0AC003C9-0325-4D29-9C0F-6249EAA9F32B}" dt="2021-11-29T17:32:49.154" v="316" actId="1076"/>
          <ac:spMkLst>
            <pc:docMk/>
            <pc:sldMk cId="3765679017" sldId="258"/>
            <ac:spMk id="10" creationId="{C2763E19-7AD2-470D-9A8C-84D2788D447D}"/>
          </ac:spMkLst>
        </pc:spChg>
        <pc:spChg chg="mod">
          <ac:chgData name="Molly L. Coffman" userId="2ed183d1-ceb8-4be9-a4ba-1a0778a92ba5" providerId="ADAL" clId="{0AC003C9-0325-4D29-9C0F-6249EAA9F32B}" dt="2021-11-29T17:32:57.010" v="320" actId="1076"/>
          <ac:spMkLst>
            <pc:docMk/>
            <pc:sldMk cId="3765679017" sldId="258"/>
            <ac:spMk id="11" creationId="{B4F6D640-318A-4BF0-8640-F611B00C071D}"/>
          </ac:spMkLst>
        </pc:spChg>
        <pc:spChg chg="ord">
          <ac:chgData name="Molly L. Coffman" userId="2ed183d1-ceb8-4be9-a4ba-1a0778a92ba5" providerId="ADAL" clId="{0AC003C9-0325-4D29-9C0F-6249EAA9F32B}" dt="2021-11-30T14:28:30.233" v="4124" actId="166"/>
          <ac:spMkLst>
            <pc:docMk/>
            <pc:sldMk cId="3765679017" sldId="258"/>
            <ac:spMk id="17" creationId="{32B7E42D-3B55-4B64-9DBD-0DDAC54AB598}"/>
          </ac:spMkLst>
        </pc:spChg>
      </pc:sldChg>
      <pc:sldChg chg="addSp delSp modSp new mod ord modClrScheme modAnim chgLayout">
        <pc:chgData name="Molly L. Coffman" userId="2ed183d1-ceb8-4be9-a4ba-1a0778a92ba5" providerId="ADAL" clId="{0AC003C9-0325-4D29-9C0F-6249EAA9F32B}" dt="2021-11-30T14:28:40.407" v="4125" actId="166"/>
        <pc:sldMkLst>
          <pc:docMk/>
          <pc:sldMk cId="1285643770" sldId="259"/>
        </pc:sldMkLst>
        <pc:spChg chg="mod ord">
          <ac:chgData name="Molly L. Coffman" userId="2ed183d1-ceb8-4be9-a4ba-1a0778a92ba5" providerId="ADAL" clId="{0AC003C9-0325-4D29-9C0F-6249EAA9F32B}" dt="2021-11-29T17:33:34.862" v="348" actId="700"/>
          <ac:spMkLst>
            <pc:docMk/>
            <pc:sldMk cId="1285643770" sldId="259"/>
            <ac:spMk id="2" creationId="{CF965982-EFB6-477F-887F-C73E0C11C241}"/>
          </ac:spMkLst>
        </pc:spChg>
        <pc:spChg chg="del mod ord">
          <ac:chgData name="Molly L. Coffman" userId="2ed183d1-ceb8-4be9-a4ba-1a0778a92ba5" providerId="ADAL" clId="{0AC003C9-0325-4D29-9C0F-6249EAA9F32B}" dt="2021-11-29T17:33:34.862" v="348" actId="700"/>
          <ac:spMkLst>
            <pc:docMk/>
            <pc:sldMk cId="1285643770" sldId="259"/>
            <ac:spMk id="3" creationId="{EF905C19-ED98-4D8D-858C-62540C8F9D64}"/>
          </ac:spMkLst>
        </pc:spChg>
        <pc:spChg chg="add mod ord">
          <ac:chgData name="Molly L. Coffman" userId="2ed183d1-ceb8-4be9-a4ba-1a0778a92ba5" providerId="ADAL" clId="{0AC003C9-0325-4D29-9C0F-6249EAA9F32B}" dt="2021-11-29T17:34:39.534" v="422" actId="403"/>
          <ac:spMkLst>
            <pc:docMk/>
            <pc:sldMk cId="1285643770" sldId="259"/>
            <ac:spMk id="4" creationId="{5642C92C-88FA-44D5-BF16-1065FF0D128E}"/>
          </ac:spMkLst>
        </pc:spChg>
        <pc:spChg chg="add mod ord">
          <ac:chgData name="Molly L. Coffman" userId="2ed183d1-ceb8-4be9-a4ba-1a0778a92ba5" providerId="ADAL" clId="{0AC003C9-0325-4D29-9C0F-6249EAA9F32B}" dt="2021-11-29T17:34:46.103" v="424" actId="403"/>
          <ac:spMkLst>
            <pc:docMk/>
            <pc:sldMk cId="1285643770" sldId="259"/>
            <ac:spMk id="5" creationId="{8976BB6B-4D44-48E5-9B91-06A1D1193C97}"/>
          </ac:spMkLst>
        </pc:spChg>
        <pc:spChg chg="add mod">
          <ac:chgData name="Molly L. Coffman" userId="2ed183d1-ceb8-4be9-a4ba-1a0778a92ba5" providerId="ADAL" clId="{0AC003C9-0325-4D29-9C0F-6249EAA9F32B}" dt="2021-11-29T17:35:43.886" v="486" actId="20577"/>
          <ac:spMkLst>
            <pc:docMk/>
            <pc:sldMk cId="1285643770" sldId="259"/>
            <ac:spMk id="6" creationId="{A4A719F9-27CD-4E09-8B19-21B0EF8F5F44}"/>
          </ac:spMkLst>
        </pc:spChg>
        <pc:spChg chg="add mod">
          <ac:chgData name="Molly L. Coffman" userId="2ed183d1-ceb8-4be9-a4ba-1a0778a92ba5" providerId="ADAL" clId="{0AC003C9-0325-4D29-9C0F-6249EAA9F32B}" dt="2021-11-29T17:36:29.580" v="596" actId="20577"/>
          <ac:spMkLst>
            <pc:docMk/>
            <pc:sldMk cId="1285643770" sldId="259"/>
            <ac:spMk id="7" creationId="{4B6FF84D-9BEF-4F51-982F-F6ED6521BA9F}"/>
          </ac:spMkLst>
        </pc:spChg>
        <pc:spChg chg="ord">
          <ac:chgData name="Molly L. Coffman" userId="2ed183d1-ceb8-4be9-a4ba-1a0778a92ba5" providerId="ADAL" clId="{0AC003C9-0325-4D29-9C0F-6249EAA9F32B}" dt="2021-11-30T14:28:40.407" v="4125" actId="166"/>
          <ac:spMkLst>
            <pc:docMk/>
            <pc:sldMk cId="1285643770" sldId="259"/>
            <ac:spMk id="12" creationId="{142E2210-FEB3-4CD1-90A4-0DFA8D7F2130}"/>
          </ac:spMkLst>
        </pc:spChg>
      </pc:sldChg>
      <pc:sldChg chg="modSp new mod modAnim">
        <pc:chgData name="Molly L. Coffman" userId="2ed183d1-ceb8-4be9-a4ba-1a0778a92ba5" providerId="ADAL" clId="{0AC003C9-0325-4D29-9C0F-6249EAA9F32B}" dt="2021-11-30T14:31:56.644" v="4159" actId="1038"/>
        <pc:sldMkLst>
          <pc:docMk/>
          <pc:sldMk cId="2326863662" sldId="260"/>
        </pc:sldMkLst>
        <pc:spChg chg="mod">
          <ac:chgData name="Molly L. Coffman" userId="2ed183d1-ceb8-4be9-a4ba-1a0778a92ba5" providerId="ADAL" clId="{0AC003C9-0325-4D29-9C0F-6249EAA9F32B}" dt="2021-11-29T17:37:54.250" v="667" actId="20577"/>
          <ac:spMkLst>
            <pc:docMk/>
            <pc:sldMk cId="2326863662" sldId="260"/>
            <ac:spMk id="2" creationId="{45B064B2-88D1-4750-9EFC-9DE47179834D}"/>
          </ac:spMkLst>
        </pc:spChg>
        <pc:spChg chg="mod">
          <ac:chgData name="Molly L. Coffman" userId="2ed183d1-ceb8-4be9-a4ba-1a0778a92ba5" providerId="ADAL" clId="{0AC003C9-0325-4D29-9C0F-6249EAA9F32B}" dt="2021-11-29T17:39:45.874" v="941" actId="113"/>
          <ac:spMkLst>
            <pc:docMk/>
            <pc:sldMk cId="2326863662" sldId="260"/>
            <ac:spMk id="3" creationId="{D29DC110-F5F1-4743-99E8-D6FFE59085DA}"/>
          </ac:spMkLst>
        </pc:spChg>
        <pc:spChg chg="mod">
          <ac:chgData name="Molly L. Coffman" userId="2ed183d1-ceb8-4be9-a4ba-1a0778a92ba5" providerId="ADAL" clId="{0AC003C9-0325-4D29-9C0F-6249EAA9F32B}" dt="2021-11-30T14:31:56.644" v="4159" actId="1038"/>
          <ac:spMkLst>
            <pc:docMk/>
            <pc:sldMk cId="2326863662" sldId="260"/>
            <ac:spMk id="4" creationId="{5AC22672-5531-41D6-BA85-9F363B9FBAB0}"/>
          </ac:spMkLst>
        </pc:spChg>
        <pc:spChg chg="ord">
          <ac:chgData name="Molly L. Coffman" userId="2ed183d1-ceb8-4be9-a4ba-1a0778a92ba5" providerId="ADAL" clId="{0AC003C9-0325-4D29-9C0F-6249EAA9F32B}" dt="2021-11-30T14:28:45.888" v="4126" actId="166"/>
          <ac:spMkLst>
            <pc:docMk/>
            <pc:sldMk cId="2326863662" sldId="260"/>
            <ac:spMk id="10" creationId="{35BCEF66-811B-4498-9447-E58FC9E0ECE5}"/>
          </ac:spMkLst>
        </pc:spChg>
      </pc:sldChg>
      <pc:sldChg chg="modSp new add del mod ord">
        <pc:chgData name="Molly L. Coffman" userId="2ed183d1-ceb8-4be9-a4ba-1a0778a92ba5" providerId="ADAL" clId="{0AC003C9-0325-4D29-9C0F-6249EAA9F32B}" dt="2021-11-29T18:32:46.319" v="3029" actId="47"/>
        <pc:sldMkLst>
          <pc:docMk/>
          <pc:sldMk cId="2432604563" sldId="261"/>
        </pc:sldMkLst>
        <pc:spChg chg="mod">
          <ac:chgData name="Molly L. Coffman" userId="2ed183d1-ceb8-4be9-a4ba-1a0778a92ba5" providerId="ADAL" clId="{0AC003C9-0325-4D29-9C0F-6249EAA9F32B}" dt="2021-11-29T18:32:30.296" v="3025" actId="20577"/>
          <ac:spMkLst>
            <pc:docMk/>
            <pc:sldMk cId="2432604563" sldId="261"/>
            <ac:spMk id="2" creationId="{536E2F83-B247-4F14-9474-583F39F5692A}"/>
          </ac:spMkLst>
        </pc:spChg>
      </pc:sldChg>
      <pc:sldChg chg="addSp delSp modSp new mod modAnim">
        <pc:chgData name="Molly L. Coffman" userId="2ed183d1-ceb8-4be9-a4ba-1a0778a92ba5" providerId="ADAL" clId="{0AC003C9-0325-4D29-9C0F-6249EAA9F32B}" dt="2021-11-30T14:29:19.869" v="4131" actId="166"/>
        <pc:sldMkLst>
          <pc:docMk/>
          <pc:sldMk cId="3776186838" sldId="262"/>
        </pc:sldMkLst>
        <pc:spChg chg="mod">
          <ac:chgData name="Molly L. Coffman" userId="2ed183d1-ceb8-4be9-a4ba-1a0778a92ba5" providerId="ADAL" clId="{0AC003C9-0325-4D29-9C0F-6249EAA9F32B}" dt="2021-11-29T18:00:49.778" v="2146" actId="20577"/>
          <ac:spMkLst>
            <pc:docMk/>
            <pc:sldMk cId="3776186838" sldId="262"/>
            <ac:spMk id="2" creationId="{064AE42E-A886-4DCF-903A-9579566A8127}"/>
          </ac:spMkLst>
        </pc:spChg>
        <pc:spChg chg="mod">
          <ac:chgData name="Molly L. Coffman" userId="2ed183d1-ceb8-4be9-a4ba-1a0778a92ba5" providerId="ADAL" clId="{0AC003C9-0325-4D29-9C0F-6249EAA9F32B}" dt="2021-11-30T14:03:36.449" v="3965" actId="1076"/>
          <ac:spMkLst>
            <pc:docMk/>
            <pc:sldMk cId="3776186838" sldId="262"/>
            <ac:spMk id="3" creationId="{6ACF8DB4-A0E4-460B-B454-950991B709F3}"/>
          </ac:spMkLst>
        </pc:spChg>
        <pc:spChg chg="add mod">
          <ac:chgData name="Molly L. Coffman" userId="2ed183d1-ceb8-4be9-a4ba-1a0778a92ba5" providerId="ADAL" clId="{0AC003C9-0325-4D29-9C0F-6249EAA9F32B}" dt="2021-11-29T18:06:10.759" v="2384" actId="1076"/>
          <ac:spMkLst>
            <pc:docMk/>
            <pc:sldMk cId="3776186838" sldId="262"/>
            <ac:spMk id="4" creationId="{8C58006F-E61A-4362-ACA5-F031C6CA74D7}"/>
          </ac:spMkLst>
        </pc:spChg>
        <pc:spChg chg="add mod">
          <ac:chgData name="Molly L. Coffman" userId="2ed183d1-ceb8-4be9-a4ba-1a0778a92ba5" providerId="ADAL" clId="{0AC003C9-0325-4D29-9C0F-6249EAA9F32B}" dt="2021-11-29T18:06:15.199" v="2385" actId="1076"/>
          <ac:spMkLst>
            <pc:docMk/>
            <pc:sldMk cId="3776186838" sldId="262"/>
            <ac:spMk id="5" creationId="{FF50AA3E-98CA-47D4-BBA6-6D90941C5DBE}"/>
          </ac:spMkLst>
        </pc:spChg>
        <pc:spChg chg="add mod">
          <ac:chgData name="Molly L. Coffman" userId="2ed183d1-ceb8-4be9-a4ba-1a0778a92ba5" providerId="ADAL" clId="{0AC003C9-0325-4D29-9C0F-6249EAA9F32B}" dt="2021-11-29T18:07:48.733" v="2491" actId="115"/>
          <ac:spMkLst>
            <pc:docMk/>
            <pc:sldMk cId="3776186838" sldId="262"/>
            <ac:spMk id="6" creationId="{C1DA03B9-5A05-40D1-8855-51A51AD8DF80}"/>
          </ac:spMkLst>
        </pc:spChg>
        <pc:spChg chg="add mod">
          <ac:chgData name="Molly L. Coffman" userId="2ed183d1-ceb8-4be9-a4ba-1a0778a92ba5" providerId="ADAL" clId="{0AC003C9-0325-4D29-9C0F-6249EAA9F32B}" dt="2021-11-29T18:08:05.562" v="2492" actId="115"/>
          <ac:spMkLst>
            <pc:docMk/>
            <pc:sldMk cId="3776186838" sldId="262"/>
            <ac:spMk id="7" creationId="{5D9BA9FD-2691-4664-8AF4-C6D24C14BAB6}"/>
          </ac:spMkLst>
        </pc:spChg>
        <pc:spChg chg="add mod">
          <ac:chgData name="Molly L. Coffman" userId="2ed183d1-ceb8-4be9-a4ba-1a0778a92ba5" providerId="ADAL" clId="{0AC003C9-0325-4D29-9C0F-6249EAA9F32B}" dt="2021-11-29T18:08:11.055" v="2494" actId="115"/>
          <ac:spMkLst>
            <pc:docMk/>
            <pc:sldMk cId="3776186838" sldId="262"/>
            <ac:spMk id="8" creationId="{DF196DA7-11B8-4E94-872D-E74D70E795DD}"/>
          </ac:spMkLst>
        </pc:spChg>
        <pc:spChg chg="add mod">
          <ac:chgData name="Molly L. Coffman" userId="2ed183d1-ceb8-4be9-a4ba-1a0778a92ba5" providerId="ADAL" clId="{0AC003C9-0325-4D29-9C0F-6249EAA9F32B}" dt="2021-11-29T18:08:55.833" v="2505" actId="14100"/>
          <ac:spMkLst>
            <pc:docMk/>
            <pc:sldMk cId="3776186838" sldId="262"/>
            <ac:spMk id="9" creationId="{4D76761E-B82A-4690-9C83-5AF2FB6C5DC1}"/>
          </ac:spMkLst>
        </pc:spChg>
        <pc:spChg chg="add mod">
          <ac:chgData name="Molly L. Coffman" userId="2ed183d1-ceb8-4be9-a4ba-1a0778a92ba5" providerId="ADAL" clId="{0AC003C9-0325-4D29-9C0F-6249EAA9F32B}" dt="2021-11-29T18:09:08.630" v="2531" actId="1035"/>
          <ac:spMkLst>
            <pc:docMk/>
            <pc:sldMk cId="3776186838" sldId="262"/>
            <ac:spMk id="10" creationId="{AEDC837A-781F-40DA-B7F7-C7157E48DBE9}"/>
          </ac:spMkLst>
        </pc:spChg>
        <pc:spChg chg="add mod">
          <ac:chgData name="Molly L. Coffman" userId="2ed183d1-ceb8-4be9-a4ba-1a0778a92ba5" providerId="ADAL" clId="{0AC003C9-0325-4D29-9C0F-6249EAA9F32B}" dt="2021-11-29T18:09:28.132" v="2540" actId="1037"/>
          <ac:spMkLst>
            <pc:docMk/>
            <pc:sldMk cId="3776186838" sldId="262"/>
            <ac:spMk id="11" creationId="{C624C236-55ED-4E7B-987A-45BF69F8D265}"/>
          </ac:spMkLst>
        </pc:spChg>
        <pc:spChg chg="add mod">
          <ac:chgData name="Molly L. Coffman" userId="2ed183d1-ceb8-4be9-a4ba-1a0778a92ba5" providerId="ADAL" clId="{0AC003C9-0325-4D29-9C0F-6249EAA9F32B}" dt="2021-11-30T14:02:32.252" v="3951" actId="1582"/>
          <ac:spMkLst>
            <pc:docMk/>
            <pc:sldMk cId="3776186838" sldId="262"/>
            <ac:spMk id="12" creationId="{A4F032E2-2891-4732-BADC-E38F1714F76C}"/>
          </ac:spMkLst>
        </pc:spChg>
        <pc:spChg chg="add mod">
          <ac:chgData name="Molly L. Coffman" userId="2ed183d1-ceb8-4be9-a4ba-1a0778a92ba5" providerId="ADAL" clId="{0AC003C9-0325-4D29-9C0F-6249EAA9F32B}" dt="2021-11-30T14:02:51.089" v="3955" actId="1076"/>
          <ac:spMkLst>
            <pc:docMk/>
            <pc:sldMk cId="3776186838" sldId="262"/>
            <ac:spMk id="16" creationId="{FE154F79-1EE6-4EC1-87DF-E6E916F24CC2}"/>
          </ac:spMkLst>
        </pc:spChg>
        <pc:spChg chg="ord">
          <ac:chgData name="Molly L. Coffman" userId="2ed183d1-ceb8-4be9-a4ba-1a0778a92ba5" providerId="ADAL" clId="{0AC003C9-0325-4D29-9C0F-6249EAA9F32B}" dt="2021-11-30T14:29:19.869" v="4131" actId="166"/>
          <ac:spMkLst>
            <pc:docMk/>
            <pc:sldMk cId="3776186838" sldId="262"/>
            <ac:spMk id="17" creationId="{97A9581C-6CAC-42B6-A75A-B74427153AC7}"/>
          </ac:spMkLst>
        </pc:spChg>
        <pc:spChg chg="add mod">
          <ac:chgData name="Molly L. Coffman" userId="2ed183d1-ceb8-4be9-a4ba-1a0778a92ba5" providerId="ADAL" clId="{0AC003C9-0325-4D29-9C0F-6249EAA9F32B}" dt="2021-11-30T14:02:58.895" v="3957" actId="1076"/>
          <ac:spMkLst>
            <pc:docMk/>
            <pc:sldMk cId="3776186838" sldId="262"/>
            <ac:spMk id="18" creationId="{E1731BF0-E16B-4FF6-887F-C5B807568101}"/>
          </ac:spMkLst>
        </pc:spChg>
        <pc:spChg chg="add mod">
          <ac:chgData name="Molly L. Coffman" userId="2ed183d1-ceb8-4be9-a4ba-1a0778a92ba5" providerId="ADAL" clId="{0AC003C9-0325-4D29-9C0F-6249EAA9F32B}" dt="2021-11-30T14:03:54.755" v="3968" actId="1076"/>
          <ac:spMkLst>
            <pc:docMk/>
            <pc:sldMk cId="3776186838" sldId="262"/>
            <ac:spMk id="19" creationId="{C3AFE7A3-564B-4A80-BF83-E65D1AD2276F}"/>
          </ac:spMkLst>
        </pc:spChg>
        <pc:spChg chg="add del mod">
          <ac:chgData name="Molly L. Coffman" userId="2ed183d1-ceb8-4be9-a4ba-1a0778a92ba5" providerId="ADAL" clId="{0AC003C9-0325-4D29-9C0F-6249EAA9F32B}" dt="2021-11-30T14:03:30.515" v="3962"/>
          <ac:spMkLst>
            <pc:docMk/>
            <pc:sldMk cId="3776186838" sldId="262"/>
            <ac:spMk id="20" creationId="{6C6742A0-228C-4EEF-8C7C-E3A7456191FA}"/>
          </ac:spMkLst>
        </pc:spChg>
        <pc:spChg chg="add mod">
          <ac:chgData name="Molly L. Coffman" userId="2ed183d1-ceb8-4be9-a4ba-1a0778a92ba5" providerId="ADAL" clId="{0AC003C9-0325-4D29-9C0F-6249EAA9F32B}" dt="2021-11-30T14:03:41.681" v="3966" actId="1076"/>
          <ac:spMkLst>
            <pc:docMk/>
            <pc:sldMk cId="3776186838" sldId="262"/>
            <ac:spMk id="21" creationId="{C136BCE1-4C53-40FB-829C-3534011CEA7E}"/>
          </ac:spMkLst>
        </pc:spChg>
        <pc:spChg chg="add mod">
          <ac:chgData name="Molly L. Coffman" userId="2ed183d1-ceb8-4be9-a4ba-1a0778a92ba5" providerId="ADAL" clId="{0AC003C9-0325-4D29-9C0F-6249EAA9F32B}" dt="2021-11-30T14:04:09.238" v="3969" actId="1076"/>
          <ac:spMkLst>
            <pc:docMk/>
            <pc:sldMk cId="3776186838" sldId="262"/>
            <ac:spMk id="22" creationId="{6A5C941B-697B-4DC9-9535-594CFAC9C26C}"/>
          </ac:spMkLst>
        </pc:spChg>
      </pc:sldChg>
      <pc:sldChg chg="modSp new mod ord modAnim">
        <pc:chgData name="Molly L. Coffman" userId="2ed183d1-ceb8-4be9-a4ba-1a0778a92ba5" providerId="ADAL" clId="{0AC003C9-0325-4D29-9C0F-6249EAA9F32B}" dt="2021-11-30T14:32:05.276" v="4179" actId="1038"/>
        <pc:sldMkLst>
          <pc:docMk/>
          <pc:sldMk cId="3415303049" sldId="263"/>
        </pc:sldMkLst>
        <pc:spChg chg="mod">
          <ac:chgData name="Molly L. Coffman" userId="2ed183d1-ceb8-4be9-a4ba-1a0778a92ba5" providerId="ADAL" clId="{0AC003C9-0325-4D29-9C0F-6249EAA9F32B}" dt="2021-11-29T17:45:46.825" v="1415" actId="20577"/>
          <ac:spMkLst>
            <pc:docMk/>
            <pc:sldMk cId="3415303049" sldId="263"/>
            <ac:spMk id="2" creationId="{FD651FEA-95D0-43F2-9F36-6E114FCA82A8}"/>
          </ac:spMkLst>
        </pc:spChg>
        <pc:spChg chg="mod">
          <ac:chgData name="Molly L. Coffman" userId="2ed183d1-ceb8-4be9-a4ba-1a0778a92ba5" providerId="ADAL" clId="{0AC003C9-0325-4D29-9C0F-6249EAA9F32B}" dt="2021-11-29T17:45:39.632" v="1390" actId="113"/>
          <ac:spMkLst>
            <pc:docMk/>
            <pc:sldMk cId="3415303049" sldId="263"/>
            <ac:spMk id="3" creationId="{F201865C-2C79-4BAC-B196-52357854B03B}"/>
          </ac:spMkLst>
        </pc:spChg>
        <pc:spChg chg="mod">
          <ac:chgData name="Molly L. Coffman" userId="2ed183d1-ceb8-4be9-a4ba-1a0778a92ba5" providerId="ADAL" clId="{0AC003C9-0325-4D29-9C0F-6249EAA9F32B}" dt="2021-11-30T14:32:05.276" v="4179" actId="1038"/>
          <ac:spMkLst>
            <pc:docMk/>
            <pc:sldMk cId="3415303049" sldId="263"/>
            <ac:spMk id="4" creationId="{A2C16E25-9116-43BA-88F4-CF06D94F579C}"/>
          </ac:spMkLst>
        </pc:spChg>
        <pc:spChg chg="ord">
          <ac:chgData name="Molly L. Coffman" userId="2ed183d1-ceb8-4be9-a4ba-1a0778a92ba5" providerId="ADAL" clId="{0AC003C9-0325-4D29-9C0F-6249EAA9F32B}" dt="2021-11-30T14:28:54.729" v="4127" actId="166"/>
          <ac:spMkLst>
            <pc:docMk/>
            <pc:sldMk cId="3415303049" sldId="263"/>
            <ac:spMk id="10" creationId="{677E3B0C-CD33-486C-BAC0-F40350FA3AD6}"/>
          </ac:spMkLst>
        </pc:spChg>
      </pc:sldChg>
      <pc:sldChg chg="modSp add mod">
        <pc:chgData name="Molly L. Coffman" userId="2ed183d1-ceb8-4be9-a4ba-1a0778a92ba5" providerId="ADAL" clId="{0AC003C9-0325-4D29-9C0F-6249EAA9F32B}" dt="2021-11-30T14:29:00.447" v="4128" actId="166"/>
        <pc:sldMkLst>
          <pc:docMk/>
          <pc:sldMk cId="1196807095" sldId="264"/>
        </pc:sldMkLst>
        <pc:spChg chg="mod">
          <ac:chgData name="Molly L. Coffman" userId="2ed183d1-ceb8-4be9-a4ba-1a0778a92ba5" providerId="ADAL" clId="{0AC003C9-0325-4D29-9C0F-6249EAA9F32B}" dt="2021-11-29T17:48:46.936" v="1713" actId="20577"/>
          <ac:spMkLst>
            <pc:docMk/>
            <pc:sldMk cId="1196807095" sldId="264"/>
            <ac:spMk id="3" creationId="{221FF5D5-9AC4-4EB3-BF69-8C012D4FB981}"/>
          </ac:spMkLst>
        </pc:spChg>
        <pc:spChg chg="mod">
          <ac:chgData name="Molly L. Coffman" userId="2ed183d1-ceb8-4be9-a4ba-1a0778a92ba5" providerId="ADAL" clId="{0AC003C9-0325-4D29-9C0F-6249EAA9F32B}" dt="2021-11-29T17:49:53.161" v="1789" actId="1076"/>
          <ac:spMkLst>
            <pc:docMk/>
            <pc:sldMk cId="1196807095" sldId="264"/>
            <ac:spMk id="4" creationId="{96C6D7B4-1E72-4266-ABAD-5EE2A531C38A}"/>
          </ac:spMkLst>
        </pc:spChg>
        <pc:spChg chg="mod">
          <ac:chgData name="Molly L. Coffman" userId="2ed183d1-ceb8-4be9-a4ba-1a0778a92ba5" providerId="ADAL" clId="{0AC003C9-0325-4D29-9C0F-6249EAA9F32B}" dt="2021-11-29T17:49:43.521" v="1788" actId="20577"/>
          <ac:spMkLst>
            <pc:docMk/>
            <pc:sldMk cId="1196807095" sldId="264"/>
            <ac:spMk id="5" creationId="{14C9D05E-AF33-4299-982F-F5A3AD1689A5}"/>
          </ac:spMkLst>
        </pc:spChg>
        <pc:spChg chg="mod">
          <ac:chgData name="Molly L. Coffman" userId="2ed183d1-ceb8-4be9-a4ba-1a0778a92ba5" providerId="ADAL" clId="{0AC003C9-0325-4D29-9C0F-6249EAA9F32B}" dt="2021-11-29T17:49:59.532" v="1792" actId="1076"/>
          <ac:spMkLst>
            <pc:docMk/>
            <pc:sldMk cId="1196807095" sldId="264"/>
            <ac:spMk id="6" creationId="{B5A6A981-F89A-41D1-8CE2-9B03C40B14B5}"/>
          </ac:spMkLst>
        </pc:spChg>
        <pc:spChg chg="mod">
          <ac:chgData name="Molly L. Coffman" userId="2ed183d1-ceb8-4be9-a4ba-1a0778a92ba5" providerId="ADAL" clId="{0AC003C9-0325-4D29-9C0F-6249EAA9F32B}" dt="2021-11-29T17:50:41.706" v="1857" actId="20577"/>
          <ac:spMkLst>
            <pc:docMk/>
            <pc:sldMk cId="1196807095" sldId="264"/>
            <ac:spMk id="7" creationId="{9C5743FA-05CA-41A8-ABD5-4AAF5C2824B0}"/>
          </ac:spMkLst>
        </pc:spChg>
        <pc:spChg chg="mod">
          <ac:chgData name="Molly L. Coffman" userId="2ed183d1-ceb8-4be9-a4ba-1a0778a92ba5" providerId="ADAL" clId="{0AC003C9-0325-4D29-9C0F-6249EAA9F32B}" dt="2021-11-29T17:48:53.264" v="1714" actId="1076"/>
          <ac:spMkLst>
            <pc:docMk/>
            <pc:sldMk cId="1196807095" sldId="264"/>
            <ac:spMk id="8" creationId="{F2EDD934-23F2-46D3-A2D7-B70850CD6225}"/>
          </ac:spMkLst>
        </pc:spChg>
        <pc:spChg chg="mod">
          <ac:chgData name="Molly L. Coffman" userId="2ed183d1-ceb8-4be9-a4ba-1a0778a92ba5" providerId="ADAL" clId="{0AC003C9-0325-4D29-9C0F-6249EAA9F32B}" dt="2021-11-29T17:48:59.609" v="1715" actId="1076"/>
          <ac:spMkLst>
            <pc:docMk/>
            <pc:sldMk cId="1196807095" sldId="264"/>
            <ac:spMk id="9" creationId="{B920E71D-DCE0-4E2B-B5F5-2213D7CB6357}"/>
          </ac:spMkLst>
        </pc:spChg>
        <pc:spChg chg="mod">
          <ac:chgData name="Molly L. Coffman" userId="2ed183d1-ceb8-4be9-a4ba-1a0778a92ba5" providerId="ADAL" clId="{0AC003C9-0325-4D29-9C0F-6249EAA9F32B}" dt="2021-11-29T17:50:48.028" v="1858" actId="1076"/>
          <ac:spMkLst>
            <pc:docMk/>
            <pc:sldMk cId="1196807095" sldId="264"/>
            <ac:spMk id="10" creationId="{C2763E19-7AD2-470D-9A8C-84D2788D447D}"/>
          </ac:spMkLst>
        </pc:spChg>
        <pc:spChg chg="mod">
          <ac:chgData name="Molly L. Coffman" userId="2ed183d1-ceb8-4be9-a4ba-1a0778a92ba5" providerId="ADAL" clId="{0AC003C9-0325-4D29-9C0F-6249EAA9F32B}" dt="2021-11-29T17:50:52.720" v="1859" actId="1076"/>
          <ac:spMkLst>
            <pc:docMk/>
            <pc:sldMk cId="1196807095" sldId="264"/>
            <ac:spMk id="11" creationId="{B4F6D640-318A-4BF0-8640-F611B00C071D}"/>
          </ac:spMkLst>
        </pc:spChg>
        <pc:spChg chg="ord">
          <ac:chgData name="Molly L. Coffman" userId="2ed183d1-ceb8-4be9-a4ba-1a0778a92ba5" providerId="ADAL" clId="{0AC003C9-0325-4D29-9C0F-6249EAA9F32B}" dt="2021-11-30T14:29:00.447" v="4128" actId="166"/>
          <ac:spMkLst>
            <pc:docMk/>
            <pc:sldMk cId="1196807095" sldId="264"/>
            <ac:spMk id="17" creationId="{27086312-49C7-4FC3-B880-0BCBEA820CBA}"/>
          </ac:spMkLst>
        </pc:spChg>
      </pc:sldChg>
      <pc:sldChg chg="addSp modSp add mod ord modAnim">
        <pc:chgData name="Molly L. Coffman" userId="2ed183d1-ceb8-4be9-a4ba-1a0778a92ba5" providerId="ADAL" clId="{0AC003C9-0325-4D29-9C0F-6249EAA9F32B}" dt="2021-11-30T14:29:05.774" v="4129" actId="166"/>
        <pc:sldMkLst>
          <pc:docMk/>
          <pc:sldMk cId="3531839203" sldId="265"/>
        </pc:sldMkLst>
        <pc:spChg chg="add mod">
          <ac:chgData name="Molly L. Coffman" userId="2ed183d1-ceb8-4be9-a4ba-1a0778a92ba5" providerId="ADAL" clId="{0AC003C9-0325-4D29-9C0F-6249EAA9F32B}" dt="2021-11-29T17:53:02.135" v="1873" actId="1076"/>
          <ac:spMkLst>
            <pc:docMk/>
            <pc:sldMk cId="3531839203" sldId="265"/>
            <ac:spMk id="3" creationId="{866BD98A-D5F7-490A-9A3A-FD5A8F623A58}"/>
          </ac:spMkLst>
        </pc:spChg>
        <pc:spChg chg="mod">
          <ac:chgData name="Molly L. Coffman" userId="2ed183d1-ceb8-4be9-a4ba-1a0778a92ba5" providerId="ADAL" clId="{0AC003C9-0325-4D29-9C0F-6249EAA9F32B}" dt="2021-11-29T17:51:24.017" v="1863" actId="1076"/>
          <ac:spMkLst>
            <pc:docMk/>
            <pc:sldMk cId="3531839203" sldId="265"/>
            <ac:spMk id="6" creationId="{A4A719F9-27CD-4E09-8B19-21B0EF8F5F44}"/>
          </ac:spMkLst>
        </pc:spChg>
        <pc:spChg chg="mod">
          <ac:chgData name="Molly L. Coffman" userId="2ed183d1-ceb8-4be9-a4ba-1a0778a92ba5" providerId="ADAL" clId="{0AC003C9-0325-4D29-9C0F-6249EAA9F32B}" dt="2021-11-29T17:51:30.274" v="1864" actId="1076"/>
          <ac:spMkLst>
            <pc:docMk/>
            <pc:sldMk cId="3531839203" sldId="265"/>
            <ac:spMk id="7" creationId="{4B6FF84D-9BEF-4F51-982F-F6ED6521BA9F}"/>
          </ac:spMkLst>
        </pc:spChg>
        <pc:spChg chg="add mod">
          <ac:chgData name="Molly L. Coffman" userId="2ed183d1-ceb8-4be9-a4ba-1a0778a92ba5" providerId="ADAL" clId="{0AC003C9-0325-4D29-9C0F-6249EAA9F32B}" dt="2021-11-29T17:53:57.463" v="1880" actId="20577"/>
          <ac:spMkLst>
            <pc:docMk/>
            <pc:sldMk cId="3531839203" sldId="265"/>
            <ac:spMk id="8" creationId="{E0BF72A5-3FCE-42E7-8205-5D28BCDB4D9B}"/>
          </ac:spMkLst>
        </pc:spChg>
        <pc:spChg chg="ord">
          <ac:chgData name="Molly L. Coffman" userId="2ed183d1-ceb8-4be9-a4ba-1a0778a92ba5" providerId="ADAL" clId="{0AC003C9-0325-4D29-9C0F-6249EAA9F32B}" dt="2021-11-30T14:29:05.774" v="4129" actId="166"/>
          <ac:spMkLst>
            <pc:docMk/>
            <pc:sldMk cId="3531839203" sldId="265"/>
            <ac:spMk id="14" creationId="{57FD83CC-0B00-44B1-997C-A55F3DD34EE4}"/>
          </ac:spMkLst>
        </pc:spChg>
      </pc:sldChg>
      <pc:sldChg chg="addSp modSp add mod ord modAnim">
        <pc:chgData name="Molly L. Coffman" userId="2ed183d1-ceb8-4be9-a4ba-1a0778a92ba5" providerId="ADAL" clId="{0AC003C9-0325-4D29-9C0F-6249EAA9F32B}" dt="2021-11-30T14:29:10.973" v="4130" actId="166"/>
        <pc:sldMkLst>
          <pc:docMk/>
          <pc:sldMk cId="3605786876" sldId="266"/>
        </pc:sldMkLst>
        <pc:spChg chg="mod">
          <ac:chgData name="Molly L. Coffman" userId="2ed183d1-ceb8-4be9-a4ba-1a0778a92ba5" providerId="ADAL" clId="{0AC003C9-0325-4D29-9C0F-6249EAA9F32B}" dt="2021-11-29T17:55:29.026" v="1931" actId="20577"/>
          <ac:spMkLst>
            <pc:docMk/>
            <pc:sldMk cId="3605786876" sldId="266"/>
            <ac:spMk id="3" creationId="{221FF5D5-9AC4-4EB3-BF69-8C012D4FB981}"/>
          </ac:spMkLst>
        </pc:spChg>
        <pc:spChg chg="mod">
          <ac:chgData name="Molly L. Coffman" userId="2ed183d1-ceb8-4be9-a4ba-1a0778a92ba5" providerId="ADAL" clId="{0AC003C9-0325-4D29-9C0F-6249EAA9F32B}" dt="2021-11-29T17:56:54.490" v="1993" actId="1076"/>
          <ac:spMkLst>
            <pc:docMk/>
            <pc:sldMk cId="3605786876" sldId="266"/>
            <ac:spMk id="4" creationId="{96C6D7B4-1E72-4266-ABAD-5EE2A531C38A}"/>
          </ac:spMkLst>
        </pc:spChg>
        <pc:spChg chg="mod">
          <ac:chgData name="Molly L. Coffman" userId="2ed183d1-ceb8-4be9-a4ba-1a0778a92ba5" providerId="ADAL" clId="{0AC003C9-0325-4D29-9C0F-6249EAA9F32B}" dt="2021-11-30T14:01:12.327" v="3945" actId="20577"/>
          <ac:spMkLst>
            <pc:docMk/>
            <pc:sldMk cId="3605786876" sldId="266"/>
            <ac:spMk id="5" creationId="{14C9D05E-AF33-4299-982F-F5A3AD1689A5}"/>
          </ac:spMkLst>
        </pc:spChg>
        <pc:spChg chg="mod">
          <ac:chgData name="Molly L. Coffman" userId="2ed183d1-ceb8-4be9-a4ba-1a0778a92ba5" providerId="ADAL" clId="{0AC003C9-0325-4D29-9C0F-6249EAA9F32B}" dt="2021-11-29T17:57:06.423" v="1997" actId="1076"/>
          <ac:spMkLst>
            <pc:docMk/>
            <pc:sldMk cId="3605786876" sldId="266"/>
            <ac:spMk id="6" creationId="{B5A6A981-F89A-41D1-8CE2-9B03C40B14B5}"/>
          </ac:spMkLst>
        </pc:spChg>
        <pc:spChg chg="mod">
          <ac:chgData name="Molly L. Coffman" userId="2ed183d1-ceb8-4be9-a4ba-1a0778a92ba5" providerId="ADAL" clId="{0AC003C9-0325-4D29-9C0F-6249EAA9F32B}" dt="2021-11-29T17:59:03.804" v="2064" actId="20577"/>
          <ac:spMkLst>
            <pc:docMk/>
            <pc:sldMk cId="3605786876" sldId="266"/>
            <ac:spMk id="7" creationId="{9C5743FA-05CA-41A8-ABD5-4AAF5C2824B0}"/>
          </ac:spMkLst>
        </pc:spChg>
        <pc:spChg chg="mod">
          <ac:chgData name="Molly L. Coffman" userId="2ed183d1-ceb8-4be9-a4ba-1a0778a92ba5" providerId="ADAL" clId="{0AC003C9-0325-4D29-9C0F-6249EAA9F32B}" dt="2021-11-29T17:55:40.759" v="1936" actId="20577"/>
          <ac:spMkLst>
            <pc:docMk/>
            <pc:sldMk cId="3605786876" sldId="266"/>
            <ac:spMk id="8" creationId="{F2EDD934-23F2-46D3-A2D7-B70850CD6225}"/>
          </ac:spMkLst>
        </pc:spChg>
        <pc:spChg chg="mod">
          <ac:chgData name="Molly L. Coffman" userId="2ed183d1-ceb8-4be9-a4ba-1a0778a92ba5" providerId="ADAL" clId="{0AC003C9-0325-4D29-9C0F-6249EAA9F32B}" dt="2021-11-29T17:55:54.882" v="1942" actId="1076"/>
          <ac:spMkLst>
            <pc:docMk/>
            <pc:sldMk cId="3605786876" sldId="266"/>
            <ac:spMk id="9" creationId="{B920E71D-DCE0-4E2B-B5F5-2213D7CB6357}"/>
          </ac:spMkLst>
        </pc:spChg>
        <pc:spChg chg="mod">
          <ac:chgData name="Molly L. Coffman" userId="2ed183d1-ceb8-4be9-a4ba-1a0778a92ba5" providerId="ADAL" clId="{0AC003C9-0325-4D29-9C0F-6249EAA9F32B}" dt="2021-11-30T14:00:36.527" v="3942" actId="1076"/>
          <ac:spMkLst>
            <pc:docMk/>
            <pc:sldMk cId="3605786876" sldId="266"/>
            <ac:spMk id="10" creationId="{C2763E19-7AD2-470D-9A8C-84D2788D447D}"/>
          </ac:spMkLst>
        </pc:spChg>
        <pc:spChg chg="mod">
          <ac:chgData name="Molly L. Coffman" userId="2ed183d1-ceb8-4be9-a4ba-1a0778a92ba5" providerId="ADAL" clId="{0AC003C9-0325-4D29-9C0F-6249EAA9F32B}" dt="2021-11-30T14:00:43.520" v="3943" actId="1076"/>
          <ac:spMkLst>
            <pc:docMk/>
            <pc:sldMk cId="3605786876" sldId="266"/>
            <ac:spMk id="11" creationId="{B4F6D640-318A-4BF0-8640-F611B00C071D}"/>
          </ac:spMkLst>
        </pc:spChg>
        <pc:spChg chg="add mod">
          <ac:chgData name="Molly L. Coffman" userId="2ed183d1-ceb8-4be9-a4ba-1a0778a92ba5" providerId="ADAL" clId="{0AC003C9-0325-4D29-9C0F-6249EAA9F32B}" dt="2021-11-29T17:59:59.543" v="2099" actId="14100"/>
          <ac:spMkLst>
            <pc:docMk/>
            <pc:sldMk cId="3605786876" sldId="266"/>
            <ac:spMk id="12" creationId="{CE8C43F0-0D25-481D-A3BC-74798720C0EC}"/>
          </ac:spMkLst>
        </pc:spChg>
        <pc:spChg chg="ord">
          <ac:chgData name="Molly L. Coffman" userId="2ed183d1-ceb8-4be9-a4ba-1a0778a92ba5" providerId="ADAL" clId="{0AC003C9-0325-4D29-9C0F-6249EAA9F32B}" dt="2021-11-30T14:29:10.973" v="4130" actId="166"/>
          <ac:spMkLst>
            <pc:docMk/>
            <pc:sldMk cId="3605786876" sldId="266"/>
            <ac:spMk id="18" creationId="{37BED6B0-471D-4F30-BBE0-0713C040F9D5}"/>
          </ac:spMkLst>
        </pc:spChg>
      </pc:sldChg>
      <pc:sldChg chg="addSp modSp new mod modAnim">
        <pc:chgData name="Molly L. Coffman" userId="2ed183d1-ceb8-4be9-a4ba-1a0778a92ba5" providerId="ADAL" clId="{0AC003C9-0325-4D29-9C0F-6249EAA9F32B}" dt="2021-11-30T14:29:32.676" v="4132" actId="166"/>
        <pc:sldMkLst>
          <pc:docMk/>
          <pc:sldMk cId="2817282031" sldId="267"/>
        </pc:sldMkLst>
        <pc:spChg chg="mod">
          <ac:chgData name="Molly L. Coffman" userId="2ed183d1-ceb8-4be9-a4ba-1a0778a92ba5" providerId="ADAL" clId="{0AC003C9-0325-4D29-9C0F-6249EAA9F32B}" dt="2021-11-30T14:08:45.919" v="4002" actId="1076"/>
          <ac:spMkLst>
            <pc:docMk/>
            <pc:sldMk cId="2817282031" sldId="267"/>
            <ac:spMk id="2" creationId="{2566E2DB-D352-4753-ADEB-88FA1DE7039E}"/>
          </ac:spMkLst>
        </pc:spChg>
        <pc:spChg chg="mod">
          <ac:chgData name="Molly L. Coffman" userId="2ed183d1-ceb8-4be9-a4ba-1a0778a92ba5" providerId="ADAL" clId="{0AC003C9-0325-4D29-9C0F-6249EAA9F32B}" dt="2021-11-29T18:11:41.272" v="2652" actId="14100"/>
          <ac:spMkLst>
            <pc:docMk/>
            <pc:sldMk cId="2817282031" sldId="267"/>
            <ac:spMk id="3" creationId="{F8D072FA-E299-4B91-A8EF-8B31FA0B7773}"/>
          </ac:spMkLst>
        </pc:spChg>
        <pc:spChg chg="add mod">
          <ac:chgData name="Molly L. Coffman" userId="2ed183d1-ceb8-4be9-a4ba-1a0778a92ba5" providerId="ADAL" clId="{0AC003C9-0325-4D29-9C0F-6249EAA9F32B}" dt="2021-11-29T18:15:03.365" v="2915" actId="1035"/>
          <ac:spMkLst>
            <pc:docMk/>
            <pc:sldMk cId="2817282031" sldId="267"/>
            <ac:spMk id="4" creationId="{E4541F8C-EC9F-4E9A-A3C6-8F01436D2F6D}"/>
          </ac:spMkLst>
        </pc:spChg>
        <pc:spChg chg="add mod">
          <ac:chgData name="Molly L. Coffman" userId="2ed183d1-ceb8-4be9-a4ba-1a0778a92ba5" providerId="ADAL" clId="{0AC003C9-0325-4D29-9C0F-6249EAA9F32B}" dt="2021-11-29T18:15:03.365" v="2915" actId="1035"/>
          <ac:spMkLst>
            <pc:docMk/>
            <pc:sldMk cId="2817282031" sldId="267"/>
            <ac:spMk id="5" creationId="{BFA4719F-6B7F-4621-B3C5-602A64601EE4}"/>
          </ac:spMkLst>
        </pc:spChg>
        <pc:spChg chg="add mod">
          <ac:chgData name="Molly L. Coffman" userId="2ed183d1-ceb8-4be9-a4ba-1a0778a92ba5" providerId="ADAL" clId="{0AC003C9-0325-4D29-9C0F-6249EAA9F32B}" dt="2021-11-29T18:15:03.365" v="2915" actId="1035"/>
          <ac:spMkLst>
            <pc:docMk/>
            <pc:sldMk cId="2817282031" sldId="267"/>
            <ac:spMk id="6" creationId="{DE6CC935-F405-494E-9C91-2CB7F2A28E02}"/>
          </ac:spMkLst>
        </pc:spChg>
        <pc:spChg chg="add mod">
          <ac:chgData name="Molly L. Coffman" userId="2ed183d1-ceb8-4be9-a4ba-1a0778a92ba5" providerId="ADAL" clId="{0AC003C9-0325-4D29-9C0F-6249EAA9F32B}" dt="2021-11-30T14:12:12.160" v="4060" actId="14100"/>
          <ac:spMkLst>
            <pc:docMk/>
            <pc:sldMk cId="2817282031" sldId="267"/>
            <ac:spMk id="7" creationId="{4D9016A6-E661-4F9B-B5A4-EE567BDA7F93}"/>
          </ac:spMkLst>
        </pc:spChg>
        <pc:spChg chg="add mod">
          <ac:chgData name="Molly L. Coffman" userId="2ed183d1-ceb8-4be9-a4ba-1a0778a92ba5" providerId="ADAL" clId="{0AC003C9-0325-4D29-9C0F-6249EAA9F32B}" dt="2021-11-30T14:13:00.502" v="4081" actId="14100"/>
          <ac:spMkLst>
            <pc:docMk/>
            <pc:sldMk cId="2817282031" sldId="267"/>
            <ac:spMk id="8" creationId="{39692ED1-D1DE-4FF1-8349-48864A14403A}"/>
          </ac:spMkLst>
        </pc:spChg>
        <pc:spChg chg="add mod">
          <ac:chgData name="Molly L. Coffman" userId="2ed183d1-ceb8-4be9-a4ba-1a0778a92ba5" providerId="ADAL" clId="{0AC003C9-0325-4D29-9C0F-6249EAA9F32B}" dt="2021-11-29T18:18:34.048" v="2995" actId="115"/>
          <ac:spMkLst>
            <pc:docMk/>
            <pc:sldMk cId="2817282031" sldId="267"/>
            <ac:spMk id="9" creationId="{2AAEDF49-BF9D-49DE-858A-7797236D703C}"/>
          </ac:spMkLst>
        </pc:spChg>
        <pc:spChg chg="add mod">
          <ac:chgData name="Molly L. Coffman" userId="2ed183d1-ceb8-4be9-a4ba-1a0778a92ba5" providerId="ADAL" clId="{0AC003C9-0325-4D29-9C0F-6249EAA9F32B}" dt="2021-11-30T14:14:18.667" v="4111" actId="14100"/>
          <ac:spMkLst>
            <pc:docMk/>
            <pc:sldMk cId="2817282031" sldId="267"/>
            <ac:spMk id="10" creationId="{8AE015DC-9EFA-4E25-981B-013843391FC9}"/>
          </ac:spMkLst>
        </pc:spChg>
        <pc:spChg chg="add mod">
          <ac:chgData name="Molly L. Coffman" userId="2ed183d1-ceb8-4be9-a4ba-1a0778a92ba5" providerId="ADAL" clId="{0AC003C9-0325-4D29-9C0F-6249EAA9F32B}" dt="2021-11-29T18:16:47.948" v="2985" actId="14100"/>
          <ac:spMkLst>
            <pc:docMk/>
            <pc:sldMk cId="2817282031" sldId="267"/>
            <ac:spMk id="11" creationId="{000D22D7-4355-4109-86F9-4CE87FE332DC}"/>
          </ac:spMkLst>
        </pc:spChg>
        <pc:spChg chg="add mod">
          <ac:chgData name="Molly L. Coffman" userId="2ed183d1-ceb8-4be9-a4ba-1a0778a92ba5" providerId="ADAL" clId="{0AC003C9-0325-4D29-9C0F-6249EAA9F32B}" dt="2021-11-29T18:17:50.854" v="2990" actId="14100"/>
          <ac:spMkLst>
            <pc:docMk/>
            <pc:sldMk cId="2817282031" sldId="267"/>
            <ac:spMk id="12" creationId="{DC8900B1-872B-4246-AC8F-C32DDBD72E65}"/>
          </ac:spMkLst>
        </pc:spChg>
        <pc:spChg chg="add mod">
          <ac:chgData name="Molly L. Coffman" userId="2ed183d1-ceb8-4be9-a4ba-1a0778a92ba5" providerId="ADAL" clId="{0AC003C9-0325-4D29-9C0F-6249EAA9F32B}" dt="2021-11-29T18:18:49.179" v="2997" actId="1076"/>
          <ac:spMkLst>
            <pc:docMk/>
            <pc:sldMk cId="2817282031" sldId="267"/>
            <ac:spMk id="13" creationId="{94BF541F-9D47-4C0D-A112-4531B3B75C35}"/>
          </ac:spMkLst>
        </pc:spChg>
        <pc:spChg chg="add mod">
          <ac:chgData name="Molly L. Coffman" userId="2ed183d1-ceb8-4be9-a4ba-1a0778a92ba5" providerId="ADAL" clId="{0AC003C9-0325-4D29-9C0F-6249EAA9F32B}" dt="2021-11-29T18:19:33.457" v="3004" actId="14100"/>
          <ac:spMkLst>
            <pc:docMk/>
            <pc:sldMk cId="2817282031" sldId="267"/>
            <ac:spMk id="14" creationId="{099FC4CA-E1B9-4A51-AFEB-374B26F81F1F}"/>
          </ac:spMkLst>
        </pc:spChg>
        <pc:spChg chg="add mod">
          <ac:chgData name="Molly L. Coffman" userId="2ed183d1-ceb8-4be9-a4ba-1a0778a92ba5" providerId="ADAL" clId="{0AC003C9-0325-4D29-9C0F-6249EAA9F32B}" dt="2021-11-30T14:08:28.987" v="3995" actId="1038"/>
          <ac:spMkLst>
            <pc:docMk/>
            <pc:sldMk cId="2817282031" sldId="267"/>
            <ac:spMk id="19" creationId="{D01B2641-858B-4715-9B68-61A8FBB8DA3D}"/>
          </ac:spMkLst>
        </pc:spChg>
        <pc:spChg chg="ord">
          <ac:chgData name="Molly L. Coffman" userId="2ed183d1-ceb8-4be9-a4ba-1a0778a92ba5" providerId="ADAL" clId="{0AC003C9-0325-4D29-9C0F-6249EAA9F32B}" dt="2021-11-30T14:29:32.676" v="4132" actId="166"/>
          <ac:spMkLst>
            <pc:docMk/>
            <pc:sldMk cId="2817282031" sldId="267"/>
            <ac:spMk id="20" creationId="{D7A4D277-A432-4AF4-9276-E9B97D149885}"/>
          </ac:spMkLst>
        </pc:spChg>
        <pc:spChg chg="add mod">
          <ac:chgData name="Molly L. Coffman" userId="2ed183d1-ceb8-4be9-a4ba-1a0778a92ba5" providerId="ADAL" clId="{0AC003C9-0325-4D29-9C0F-6249EAA9F32B}" dt="2021-11-30T14:08:40.993" v="3999" actId="1076"/>
          <ac:spMkLst>
            <pc:docMk/>
            <pc:sldMk cId="2817282031" sldId="267"/>
            <ac:spMk id="21" creationId="{FA4D91B6-E104-4D3B-965D-806359FF402D}"/>
          </ac:spMkLst>
        </pc:spChg>
        <pc:spChg chg="add mod">
          <ac:chgData name="Molly L. Coffman" userId="2ed183d1-ceb8-4be9-a4ba-1a0778a92ba5" providerId="ADAL" clId="{0AC003C9-0325-4D29-9C0F-6249EAA9F32B}" dt="2021-11-30T14:08:51.866" v="4003" actId="1076"/>
          <ac:spMkLst>
            <pc:docMk/>
            <pc:sldMk cId="2817282031" sldId="267"/>
            <ac:spMk id="22" creationId="{94EEFC54-EC51-4993-9641-685A78EAD1EE}"/>
          </ac:spMkLst>
        </pc:spChg>
        <pc:spChg chg="add mod">
          <ac:chgData name="Molly L. Coffman" userId="2ed183d1-ceb8-4be9-a4ba-1a0778a92ba5" providerId="ADAL" clId="{0AC003C9-0325-4D29-9C0F-6249EAA9F32B}" dt="2021-11-30T14:09:01.825" v="4005" actId="1076"/>
          <ac:spMkLst>
            <pc:docMk/>
            <pc:sldMk cId="2817282031" sldId="267"/>
            <ac:spMk id="23" creationId="{37F43659-4736-4D5F-A421-E2F4F769A582}"/>
          </ac:spMkLst>
        </pc:spChg>
        <pc:spChg chg="add mod">
          <ac:chgData name="Molly L. Coffman" userId="2ed183d1-ceb8-4be9-a4ba-1a0778a92ba5" providerId="ADAL" clId="{0AC003C9-0325-4D29-9C0F-6249EAA9F32B}" dt="2021-11-30T14:09:20.387" v="4007" actId="1076"/>
          <ac:spMkLst>
            <pc:docMk/>
            <pc:sldMk cId="2817282031" sldId="267"/>
            <ac:spMk id="24" creationId="{4331EB40-139C-4FCB-A472-5E3D674B9135}"/>
          </ac:spMkLst>
        </pc:spChg>
        <pc:spChg chg="add mod">
          <ac:chgData name="Molly L. Coffman" userId="2ed183d1-ceb8-4be9-a4ba-1a0778a92ba5" providerId="ADAL" clId="{0AC003C9-0325-4D29-9C0F-6249EAA9F32B}" dt="2021-11-30T14:09:28.148" v="4009" actId="1076"/>
          <ac:spMkLst>
            <pc:docMk/>
            <pc:sldMk cId="2817282031" sldId="267"/>
            <ac:spMk id="25" creationId="{A97EEE67-BBE0-445E-8A90-666C3B6AC2D2}"/>
          </ac:spMkLst>
        </pc:spChg>
        <pc:spChg chg="add mod">
          <ac:chgData name="Molly L. Coffman" userId="2ed183d1-ceb8-4be9-a4ba-1a0778a92ba5" providerId="ADAL" clId="{0AC003C9-0325-4D29-9C0F-6249EAA9F32B}" dt="2021-11-30T14:09:35.997" v="4011" actId="1076"/>
          <ac:spMkLst>
            <pc:docMk/>
            <pc:sldMk cId="2817282031" sldId="267"/>
            <ac:spMk id="26" creationId="{9F2E35AC-305C-4108-9888-9144F4C9082E}"/>
          </ac:spMkLst>
        </pc:spChg>
        <pc:spChg chg="add mod">
          <ac:chgData name="Molly L. Coffman" userId="2ed183d1-ceb8-4be9-a4ba-1a0778a92ba5" providerId="ADAL" clId="{0AC003C9-0325-4D29-9C0F-6249EAA9F32B}" dt="2021-11-30T14:09:47.021" v="4013" actId="1076"/>
          <ac:spMkLst>
            <pc:docMk/>
            <pc:sldMk cId="2817282031" sldId="267"/>
            <ac:spMk id="27" creationId="{C8E0EA99-B70D-4971-AA8E-49FFCC1311CE}"/>
          </ac:spMkLst>
        </pc:spChg>
        <pc:spChg chg="add mod">
          <ac:chgData name="Molly L. Coffman" userId="2ed183d1-ceb8-4be9-a4ba-1a0778a92ba5" providerId="ADAL" clId="{0AC003C9-0325-4D29-9C0F-6249EAA9F32B}" dt="2021-11-30T14:12:36.837" v="4068" actId="20577"/>
          <ac:spMkLst>
            <pc:docMk/>
            <pc:sldMk cId="2817282031" sldId="267"/>
            <ac:spMk id="28" creationId="{9803C61A-B09D-475E-A2A4-B06415519CE2}"/>
          </ac:spMkLst>
        </pc:spChg>
        <pc:spChg chg="add mod">
          <ac:chgData name="Molly L. Coffman" userId="2ed183d1-ceb8-4be9-a4ba-1a0778a92ba5" providerId="ADAL" clId="{0AC003C9-0325-4D29-9C0F-6249EAA9F32B}" dt="2021-11-30T14:13:27.125" v="4092" actId="20577"/>
          <ac:spMkLst>
            <pc:docMk/>
            <pc:sldMk cId="2817282031" sldId="267"/>
            <ac:spMk id="29" creationId="{992D1324-2798-4D57-8C02-081462913EAF}"/>
          </ac:spMkLst>
        </pc:spChg>
        <pc:spChg chg="add mod">
          <ac:chgData name="Molly L. Coffman" userId="2ed183d1-ceb8-4be9-a4ba-1a0778a92ba5" providerId="ADAL" clId="{0AC003C9-0325-4D29-9C0F-6249EAA9F32B}" dt="2021-11-30T14:14:00.811" v="4106" actId="20577"/>
          <ac:spMkLst>
            <pc:docMk/>
            <pc:sldMk cId="2817282031" sldId="267"/>
            <ac:spMk id="30" creationId="{D1325E1C-F0AB-47E0-AE5B-3E8E63B986D2}"/>
          </ac:spMkLst>
        </pc:spChg>
        <pc:spChg chg="add mod">
          <ac:chgData name="Molly L. Coffman" userId="2ed183d1-ceb8-4be9-a4ba-1a0778a92ba5" providerId="ADAL" clId="{0AC003C9-0325-4D29-9C0F-6249EAA9F32B}" dt="2021-11-30T14:14:33.721" v="4121" actId="20577"/>
          <ac:spMkLst>
            <pc:docMk/>
            <pc:sldMk cId="2817282031" sldId="267"/>
            <ac:spMk id="31" creationId="{8DC39FE8-4576-49AC-A184-AEE9DE71F330}"/>
          </ac:spMkLst>
        </pc:spChg>
      </pc:sldChg>
      <pc:sldChg chg="modSp new mod ord">
        <pc:chgData name="Molly L. Coffman" userId="2ed183d1-ceb8-4be9-a4ba-1a0778a92ba5" providerId="ADAL" clId="{0AC003C9-0325-4D29-9C0F-6249EAA9F32B}" dt="2021-11-30T14:30:10.029" v="4133" actId="166"/>
        <pc:sldMkLst>
          <pc:docMk/>
          <pc:sldMk cId="4202257845" sldId="268"/>
        </pc:sldMkLst>
        <pc:spChg chg="mod">
          <ac:chgData name="Molly L. Coffman" userId="2ed183d1-ceb8-4be9-a4ba-1a0778a92ba5" providerId="ADAL" clId="{0AC003C9-0325-4D29-9C0F-6249EAA9F32B}" dt="2021-11-29T18:33:59.180" v="3091" actId="20577"/>
          <ac:spMkLst>
            <pc:docMk/>
            <pc:sldMk cId="4202257845" sldId="268"/>
            <ac:spMk id="2" creationId="{73CACA8A-3718-49A9-A9B3-564C476F32A9}"/>
          </ac:spMkLst>
        </pc:spChg>
        <pc:spChg chg="mod">
          <ac:chgData name="Molly L. Coffman" userId="2ed183d1-ceb8-4be9-a4ba-1a0778a92ba5" providerId="ADAL" clId="{0AC003C9-0325-4D29-9C0F-6249EAA9F32B}" dt="2021-11-29T18:34:41.593" v="3101" actId="5793"/>
          <ac:spMkLst>
            <pc:docMk/>
            <pc:sldMk cId="4202257845" sldId="268"/>
            <ac:spMk id="3" creationId="{FD6E79B3-EBFE-47E3-99D6-B98981D3638A}"/>
          </ac:spMkLst>
        </pc:spChg>
        <pc:spChg chg="ord">
          <ac:chgData name="Molly L. Coffman" userId="2ed183d1-ceb8-4be9-a4ba-1a0778a92ba5" providerId="ADAL" clId="{0AC003C9-0325-4D29-9C0F-6249EAA9F32B}" dt="2021-11-30T14:30:10.029" v="4133" actId="166"/>
          <ac:spMkLst>
            <pc:docMk/>
            <pc:sldMk cId="4202257845" sldId="268"/>
            <ac:spMk id="9" creationId="{5A0E8451-132F-4303-A508-CC8861729771}"/>
          </ac:spMkLst>
        </pc:spChg>
      </pc:sldChg>
      <pc:sldChg chg="modSp add mod">
        <pc:chgData name="Molly L. Coffman" userId="2ed183d1-ceb8-4be9-a4ba-1a0778a92ba5" providerId="ADAL" clId="{0AC003C9-0325-4D29-9C0F-6249EAA9F32B}" dt="2021-11-30T14:30:16.596" v="4134" actId="166"/>
        <pc:sldMkLst>
          <pc:docMk/>
          <pc:sldMk cId="2639193332" sldId="269"/>
        </pc:sldMkLst>
        <pc:spChg chg="mod">
          <ac:chgData name="Molly L. Coffman" userId="2ed183d1-ceb8-4be9-a4ba-1a0778a92ba5" providerId="ADAL" clId="{0AC003C9-0325-4D29-9C0F-6249EAA9F32B}" dt="2021-11-29T20:19:07.366" v="3112" actId="20577"/>
          <ac:spMkLst>
            <pc:docMk/>
            <pc:sldMk cId="2639193332" sldId="269"/>
            <ac:spMk id="2" creationId="{73CACA8A-3718-49A9-A9B3-564C476F32A9}"/>
          </ac:spMkLst>
        </pc:spChg>
        <pc:spChg chg="mod">
          <ac:chgData name="Molly L. Coffman" userId="2ed183d1-ceb8-4be9-a4ba-1a0778a92ba5" providerId="ADAL" clId="{0AC003C9-0325-4D29-9C0F-6249EAA9F32B}" dt="2021-11-29T20:24:02.967" v="3873" actId="20577"/>
          <ac:spMkLst>
            <pc:docMk/>
            <pc:sldMk cId="2639193332" sldId="269"/>
            <ac:spMk id="3" creationId="{FD6E79B3-EBFE-47E3-99D6-B98981D3638A}"/>
          </ac:spMkLst>
        </pc:spChg>
        <pc:spChg chg="ord">
          <ac:chgData name="Molly L. Coffman" userId="2ed183d1-ceb8-4be9-a4ba-1a0778a92ba5" providerId="ADAL" clId="{0AC003C9-0325-4D29-9C0F-6249EAA9F32B}" dt="2021-11-30T14:30:16.596" v="4134" actId="166"/>
          <ac:spMkLst>
            <pc:docMk/>
            <pc:sldMk cId="2639193332" sldId="269"/>
            <ac:spMk id="9" creationId="{AFC02B16-C844-4AB3-B0D4-56F2490F5B9B}"/>
          </ac:spMkLst>
        </pc:spChg>
      </pc:sldChg>
      <pc:sldChg chg="modSp add mod">
        <pc:chgData name="Molly L. Coffman" userId="2ed183d1-ceb8-4be9-a4ba-1a0778a92ba5" providerId="ADAL" clId="{0AC003C9-0325-4D29-9C0F-6249EAA9F32B}" dt="2021-11-30T14:30:22.894" v="4135" actId="166"/>
        <pc:sldMkLst>
          <pc:docMk/>
          <pc:sldMk cId="2024215771" sldId="270"/>
        </pc:sldMkLst>
        <pc:spChg chg="mod">
          <ac:chgData name="Molly L. Coffman" userId="2ed183d1-ceb8-4be9-a4ba-1a0778a92ba5" providerId="ADAL" clId="{0AC003C9-0325-4D29-9C0F-6249EAA9F32B}" dt="2021-11-29T20:24:42.945" v="3919" actId="20577"/>
          <ac:spMkLst>
            <pc:docMk/>
            <pc:sldMk cId="2024215771" sldId="270"/>
            <ac:spMk id="3" creationId="{FD6E79B3-EBFE-47E3-99D6-B98981D3638A}"/>
          </ac:spMkLst>
        </pc:spChg>
        <pc:spChg chg="ord">
          <ac:chgData name="Molly L. Coffman" userId="2ed183d1-ceb8-4be9-a4ba-1a0778a92ba5" providerId="ADAL" clId="{0AC003C9-0325-4D29-9C0F-6249EAA9F32B}" dt="2021-11-30T14:30:22.894" v="4135" actId="166"/>
          <ac:spMkLst>
            <pc:docMk/>
            <pc:sldMk cId="2024215771" sldId="270"/>
            <ac:spMk id="9" creationId="{F1CAE754-77B0-40FC-9780-35593B0D87A7}"/>
          </ac:spMkLst>
        </pc:spChg>
      </pc:sldChg>
      <pc:sldChg chg="modSp add mod">
        <pc:chgData name="Molly L. Coffman" userId="2ed183d1-ceb8-4be9-a4ba-1a0778a92ba5" providerId="ADAL" clId="{0AC003C9-0325-4D29-9C0F-6249EAA9F32B}" dt="2021-11-30T14:30:28.704" v="4136" actId="166"/>
        <pc:sldMkLst>
          <pc:docMk/>
          <pc:sldMk cId="3467733059" sldId="271"/>
        </pc:sldMkLst>
        <pc:spChg chg="mod">
          <ac:chgData name="Molly L. Coffman" userId="2ed183d1-ceb8-4be9-a4ba-1a0778a92ba5" providerId="ADAL" clId="{0AC003C9-0325-4D29-9C0F-6249EAA9F32B}" dt="2021-11-29T20:24:26.283" v="3918" actId="20577"/>
          <ac:spMkLst>
            <pc:docMk/>
            <pc:sldMk cId="3467733059" sldId="271"/>
            <ac:spMk id="3" creationId="{FD6E79B3-EBFE-47E3-99D6-B98981D3638A}"/>
          </ac:spMkLst>
        </pc:spChg>
        <pc:spChg chg="ord">
          <ac:chgData name="Molly L. Coffman" userId="2ed183d1-ceb8-4be9-a4ba-1a0778a92ba5" providerId="ADAL" clId="{0AC003C9-0325-4D29-9C0F-6249EAA9F32B}" dt="2021-11-30T14:30:28.704" v="4136" actId="166"/>
          <ac:spMkLst>
            <pc:docMk/>
            <pc:sldMk cId="3467733059" sldId="271"/>
            <ac:spMk id="9" creationId="{5D39E19A-F3F2-4E8A-ADE0-FE90742521BF}"/>
          </ac:spMkLst>
        </pc:spChg>
      </pc:sldChg>
      <pc:sldChg chg="modSp add mod">
        <pc:chgData name="Molly L. Coffman" userId="2ed183d1-ceb8-4be9-a4ba-1a0778a92ba5" providerId="ADAL" clId="{0AC003C9-0325-4D29-9C0F-6249EAA9F32B}" dt="2021-11-30T14:30:34.368" v="4137" actId="166"/>
        <pc:sldMkLst>
          <pc:docMk/>
          <pc:sldMk cId="4155673446" sldId="272"/>
        </pc:sldMkLst>
        <pc:spChg chg="mod">
          <ac:chgData name="Molly L. Coffman" userId="2ed183d1-ceb8-4be9-a4ba-1a0778a92ba5" providerId="ADAL" clId="{0AC003C9-0325-4D29-9C0F-6249EAA9F32B}" dt="2021-11-29T20:25:04.806" v="3941" actId="20577"/>
          <ac:spMkLst>
            <pc:docMk/>
            <pc:sldMk cId="4155673446" sldId="272"/>
            <ac:spMk id="3" creationId="{FD6E79B3-EBFE-47E3-99D6-B98981D3638A}"/>
          </ac:spMkLst>
        </pc:spChg>
        <pc:spChg chg="ord">
          <ac:chgData name="Molly L. Coffman" userId="2ed183d1-ceb8-4be9-a4ba-1a0778a92ba5" providerId="ADAL" clId="{0AC003C9-0325-4D29-9C0F-6249EAA9F32B}" dt="2021-11-30T14:30:34.368" v="4137" actId="166"/>
          <ac:spMkLst>
            <pc:docMk/>
            <pc:sldMk cId="4155673446" sldId="272"/>
            <ac:spMk id="9" creationId="{83EB531C-8D6A-4D18-9840-B86A69C759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>
                <a:cs typeface="Calibri Light"/>
              </a:rPr>
              <a:t>Who &amp; Whom</a:t>
            </a:r>
            <a:endParaRPr lang="en-US" sz="115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cs typeface="Calibri"/>
              </a:rPr>
              <a:t>A Case Study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E42E-A886-4DCF-903A-9579566A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Adjective Clauses in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F8DB4-A0E4-460B-B454-950991B7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04559"/>
          </a:xfrm>
        </p:spPr>
        <p:txBody>
          <a:bodyPr/>
          <a:lstStyle/>
          <a:p>
            <a:r>
              <a:rPr lang="en-US" dirty="0"/>
              <a:t>The pie, which is still in the oven, smells delicious.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58006F-E61A-4362-ACA5-F031C6CA74D7}"/>
              </a:ext>
            </a:extLst>
          </p:cNvPr>
          <p:cNvSpPr txBox="1">
            <a:spLocks/>
          </p:cNvSpPr>
          <p:nvPr/>
        </p:nvSpPr>
        <p:spPr>
          <a:xfrm>
            <a:off x="838200" y="3070328"/>
            <a:ext cx="10515600" cy="717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store where my mother buys groceries is closed today.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50AA3E-98CA-47D4-BBA6-6D90941C5DBE}"/>
              </a:ext>
            </a:extLst>
          </p:cNvPr>
          <p:cNvSpPr txBox="1">
            <a:spLocks/>
          </p:cNvSpPr>
          <p:nvPr/>
        </p:nvSpPr>
        <p:spPr>
          <a:xfrm>
            <a:off x="838200" y="4561694"/>
            <a:ext cx="10515600" cy="1704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People who can sing and dance amaze 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DA03B9-5A05-40D1-8855-51A51AD8DF80}"/>
              </a:ext>
            </a:extLst>
          </p:cNvPr>
          <p:cNvSpPr txBox="1">
            <a:spLocks/>
          </p:cNvSpPr>
          <p:nvPr/>
        </p:nvSpPr>
        <p:spPr>
          <a:xfrm>
            <a:off x="1597700" y="2427725"/>
            <a:ext cx="10515600" cy="1704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which </a:t>
            </a:r>
            <a:r>
              <a:rPr lang="en-US" u="sng" dirty="0"/>
              <a:t>is</a:t>
            </a:r>
            <a:r>
              <a:rPr lang="en-US" dirty="0"/>
              <a:t> still in the oven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9BA9FD-2691-4664-8AF4-C6D24C14BAB6}"/>
              </a:ext>
            </a:extLst>
          </p:cNvPr>
          <p:cNvSpPr txBox="1">
            <a:spLocks/>
          </p:cNvSpPr>
          <p:nvPr/>
        </p:nvSpPr>
        <p:spPr>
          <a:xfrm>
            <a:off x="1597700" y="3672428"/>
            <a:ext cx="10515600" cy="717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where my mother </a:t>
            </a:r>
            <a:r>
              <a:rPr lang="en-US" u="sng" dirty="0"/>
              <a:t>buys</a:t>
            </a:r>
            <a:r>
              <a:rPr lang="en-US" dirty="0"/>
              <a:t> groceries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196DA7-11B8-4E94-872D-E74D70E795DD}"/>
              </a:ext>
            </a:extLst>
          </p:cNvPr>
          <p:cNvSpPr txBox="1">
            <a:spLocks/>
          </p:cNvSpPr>
          <p:nvPr/>
        </p:nvSpPr>
        <p:spPr>
          <a:xfrm>
            <a:off x="1597700" y="5163794"/>
            <a:ext cx="10515600" cy="1704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who </a:t>
            </a:r>
            <a:r>
              <a:rPr lang="en-US" u="sng" dirty="0"/>
              <a:t>can sing </a:t>
            </a:r>
            <a:r>
              <a:rPr lang="en-US" dirty="0"/>
              <a:t>and </a:t>
            </a:r>
            <a:r>
              <a:rPr lang="en-US" u="sng" dirty="0"/>
              <a:t>dance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76761E-B82A-4690-9C83-5AF2FB6C5DC1}"/>
              </a:ext>
            </a:extLst>
          </p:cNvPr>
          <p:cNvSpPr/>
          <p:nvPr/>
        </p:nvSpPr>
        <p:spPr>
          <a:xfrm>
            <a:off x="2855626" y="3660082"/>
            <a:ext cx="1723869" cy="5127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DC837A-781F-40DA-B7F7-C7157E48DBE9}"/>
              </a:ext>
            </a:extLst>
          </p:cNvPr>
          <p:cNvSpPr/>
          <p:nvPr/>
        </p:nvSpPr>
        <p:spPr>
          <a:xfrm>
            <a:off x="1861280" y="2444726"/>
            <a:ext cx="1004341" cy="463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624C236-55ED-4E7B-987A-45BF69F8D265}"/>
              </a:ext>
            </a:extLst>
          </p:cNvPr>
          <p:cNvSpPr/>
          <p:nvPr/>
        </p:nvSpPr>
        <p:spPr>
          <a:xfrm>
            <a:off x="1853785" y="5175280"/>
            <a:ext cx="776990" cy="463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65A1E3CC-B6D8-4F57-9971-B6C833FBD262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CFE4C90A-08E3-41B6-A402-8DEC3F23F5DE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A4F032E2-2891-4732-BADC-E38F1714F76C}"/>
              </a:ext>
            </a:extLst>
          </p:cNvPr>
          <p:cNvSpPr/>
          <p:nvPr/>
        </p:nvSpPr>
        <p:spPr>
          <a:xfrm>
            <a:off x="2368446" y="1825625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>
            <a:extLst>
              <a:ext uri="{FF2B5EF4-FFF2-40B4-BE49-F238E27FC236}">
                <a16:creationId xmlns:a16="http://schemas.microsoft.com/office/drawing/2014/main" id="{FE154F79-1EE6-4EC1-87DF-E6E916F24CC2}"/>
              </a:ext>
            </a:extLst>
          </p:cNvPr>
          <p:cNvSpPr/>
          <p:nvPr/>
        </p:nvSpPr>
        <p:spPr>
          <a:xfrm>
            <a:off x="2579557" y="3052999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E1731BF0-E16B-4FF6-887F-C5B807568101}"/>
              </a:ext>
            </a:extLst>
          </p:cNvPr>
          <p:cNvSpPr/>
          <p:nvPr/>
        </p:nvSpPr>
        <p:spPr>
          <a:xfrm>
            <a:off x="2188564" y="4539695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C3AFE7A3-564B-4A80-BF83-E65D1AD2276F}"/>
              </a:ext>
            </a:extLst>
          </p:cNvPr>
          <p:cNvSpPr/>
          <p:nvPr/>
        </p:nvSpPr>
        <p:spPr>
          <a:xfrm rot="10800000">
            <a:off x="5571345" y="4572021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C136BCE1-4C53-40FB-829C-3534011CEA7E}"/>
              </a:ext>
            </a:extLst>
          </p:cNvPr>
          <p:cNvSpPr/>
          <p:nvPr/>
        </p:nvSpPr>
        <p:spPr>
          <a:xfrm rot="10800000">
            <a:off x="7192780" y="3072984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6A5C941B-697B-4DC9-9535-594CFAC9C26C}"/>
              </a:ext>
            </a:extLst>
          </p:cNvPr>
          <p:cNvSpPr/>
          <p:nvPr/>
        </p:nvSpPr>
        <p:spPr>
          <a:xfrm rot="10800000">
            <a:off x="5798695" y="1823439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A9581C-6CAC-42B6-A75A-B74427153AC7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8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E2DB-D352-4753-ADEB-88FA1DE7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Who/Whom in Adjective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72FA-E299-4B91-A8EF-8B31FA0B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7752"/>
          </a:xfrm>
        </p:spPr>
        <p:txBody>
          <a:bodyPr/>
          <a:lstStyle/>
          <a:p>
            <a:r>
              <a:rPr lang="en-US" dirty="0"/>
              <a:t>Several writers whom I admire contribute to excellent magazines.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541F8C-EC9F-4E9A-A3C6-8F01436D2F6D}"/>
              </a:ext>
            </a:extLst>
          </p:cNvPr>
          <p:cNvSpPr txBox="1">
            <a:spLocks/>
          </p:cNvSpPr>
          <p:nvPr/>
        </p:nvSpPr>
        <p:spPr>
          <a:xfrm>
            <a:off x="838200" y="2985204"/>
            <a:ext cx="10515600" cy="882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Sheryl </a:t>
            </a:r>
            <a:r>
              <a:rPr lang="en-US" dirty="0" err="1"/>
              <a:t>Kosak</a:t>
            </a:r>
            <a:r>
              <a:rPr lang="en-US" dirty="0"/>
              <a:t>, who won a national journalism award, recently read at our local bookstore.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A4719F-6B7F-4621-B3C5-602A64601EE4}"/>
              </a:ext>
            </a:extLst>
          </p:cNvPr>
          <p:cNvSpPr txBox="1">
            <a:spLocks/>
          </p:cNvSpPr>
          <p:nvPr/>
        </p:nvSpPr>
        <p:spPr>
          <a:xfrm>
            <a:off x="838200" y="4383948"/>
            <a:ext cx="10515600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person who gave me this note needs to see me after class.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6CC935-F405-494E-9C91-2CB7F2A28E02}"/>
              </a:ext>
            </a:extLst>
          </p:cNvPr>
          <p:cNvSpPr txBox="1">
            <a:spLocks/>
          </p:cNvSpPr>
          <p:nvPr/>
        </p:nvSpPr>
        <p:spPr>
          <a:xfrm>
            <a:off x="838200" y="5435758"/>
            <a:ext cx="10515600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student whom the faculty chooses will win the award.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D9016A6-E661-4F9B-B5A4-EE567BDA7F93}"/>
              </a:ext>
            </a:extLst>
          </p:cNvPr>
          <p:cNvSpPr txBox="1">
            <a:spLocks/>
          </p:cNvSpPr>
          <p:nvPr/>
        </p:nvSpPr>
        <p:spPr>
          <a:xfrm>
            <a:off x="1582707" y="2270330"/>
            <a:ext cx="2689490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whom I </a:t>
            </a:r>
            <a:r>
              <a:rPr lang="en-US" u="sng" dirty="0"/>
              <a:t>admire</a:t>
            </a:r>
            <a:r>
              <a:rPr lang="en-US" dirty="0"/>
              <a:t>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692ED1-D1DE-4FF1-8349-48864A14403A}"/>
              </a:ext>
            </a:extLst>
          </p:cNvPr>
          <p:cNvSpPr txBox="1">
            <a:spLocks/>
          </p:cNvSpPr>
          <p:nvPr/>
        </p:nvSpPr>
        <p:spPr>
          <a:xfrm>
            <a:off x="1582707" y="3771851"/>
            <a:ext cx="5934860" cy="882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who </a:t>
            </a:r>
            <a:r>
              <a:rPr lang="en-US" u="sng" dirty="0"/>
              <a:t>won</a:t>
            </a:r>
            <a:r>
              <a:rPr lang="en-US" dirty="0"/>
              <a:t> a national journalism award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AAEDF49-BF9D-49DE-858A-7797236D703C}"/>
              </a:ext>
            </a:extLst>
          </p:cNvPr>
          <p:cNvSpPr txBox="1">
            <a:spLocks/>
          </p:cNvSpPr>
          <p:nvPr/>
        </p:nvSpPr>
        <p:spPr>
          <a:xfrm>
            <a:off x="1582707" y="4828653"/>
            <a:ext cx="10515600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who </a:t>
            </a:r>
            <a:r>
              <a:rPr lang="en-US" u="sng" dirty="0"/>
              <a:t>gave</a:t>
            </a:r>
            <a:r>
              <a:rPr lang="en-US" dirty="0"/>
              <a:t> me this note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AE015DC-9EFA-4E25-981B-013843391FC9}"/>
              </a:ext>
            </a:extLst>
          </p:cNvPr>
          <p:cNvSpPr txBox="1">
            <a:spLocks/>
          </p:cNvSpPr>
          <p:nvPr/>
        </p:nvSpPr>
        <p:spPr>
          <a:xfrm>
            <a:off x="1582707" y="5880463"/>
            <a:ext cx="4368388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whom the faculty </a:t>
            </a:r>
            <a:r>
              <a:rPr lang="en-US" u="sng" dirty="0"/>
              <a:t>chooses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0D22D7-4355-4109-86F9-4CE87FE332DC}"/>
              </a:ext>
            </a:extLst>
          </p:cNvPr>
          <p:cNvSpPr/>
          <p:nvPr/>
        </p:nvSpPr>
        <p:spPr>
          <a:xfrm>
            <a:off x="2818151" y="2270330"/>
            <a:ext cx="217358" cy="463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C8900B1-872B-4246-AC8F-C32DDBD72E65}"/>
              </a:ext>
            </a:extLst>
          </p:cNvPr>
          <p:cNvSpPr/>
          <p:nvPr/>
        </p:nvSpPr>
        <p:spPr>
          <a:xfrm>
            <a:off x="1876269" y="3771851"/>
            <a:ext cx="664564" cy="463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4BF541F-9D47-4C0D-A112-4531B3B75C35}"/>
              </a:ext>
            </a:extLst>
          </p:cNvPr>
          <p:cNvSpPr/>
          <p:nvPr/>
        </p:nvSpPr>
        <p:spPr>
          <a:xfrm>
            <a:off x="1876269" y="4826482"/>
            <a:ext cx="664564" cy="463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99FC4CA-E1B9-4A51-AFEB-374B26F81F1F}"/>
              </a:ext>
            </a:extLst>
          </p:cNvPr>
          <p:cNvSpPr/>
          <p:nvPr/>
        </p:nvSpPr>
        <p:spPr>
          <a:xfrm>
            <a:off x="2818151" y="5865473"/>
            <a:ext cx="1671404" cy="5203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EB81D33C-6F5B-4A97-96F8-E642E07E90E1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363FD6A-9C7F-44AB-94F0-E892DCB89301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D01B2641-858B-4715-9B68-61A8FBB8DA3D}"/>
              </a:ext>
            </a:extLst>
          </p:cNvPr>
          <p:cNvSpPr/>
          <p:nvPr/>
        </p:nvSpPr>
        <p:spPr>
          <a:xfrm>
            <a:off x="3323128" y="1847196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FA4D91B6-E104-4D3B-965D-806359FF402D}"/>
              </a:ext>
            </a:extLst>
          </p:cNvPr>
          <p:cNvSpPr/>
          <p:nvPr/>
        </p:nvSpPr>
        <p:spPr>
          <a:xfrm>
            <a:off x="3110459" y="2998780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94EEFC54-EC51-4993-9641-685A78EAD1EE}"/>
              </a:ext>
            </a:extLst>
          </p:cNvPr>
          <p:cNvSpPr/>
          <p:nvPr/>
        </p:nvSpPr>
        <p:spPr>
          <a:xfrm>
            <a:off x="2809715" y="4417868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>
            <a:extLst>
              <a:ext uri="{FF2B5EF4-FFF2-40B4-BE49-F238E27FC236}">
                <a16:creationId xmlns:a16="http://schemas.microsoft.com/office/drawing/2014/main" id="{37F43659-4736-4D5F-A421-E2F4F769A582}"/>
              </a:ext>
            </a:extLst>
          </p:cNvPr>
          <p:cNvSpPr/>
          <p:nvPr/>
        </p:nvSpPr>
        <p:spPr>
          <a:xfrm>
            <a:off x="2938992" y="5434172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4331EB40-139C-4FCB-A472-5E3D674B9135}"/>
              </a:ext>
            </a:extLst>
          </p:cNvPr>
          <p:cNvSpPr/>
          <p:nvPr/>
        </p:nvSpPr>
        <p:spPr>
          <a:xfrm rot="10800000">
            <a:off x="5441738" y="1830163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A97EEE67-BBE0-445E-8A90-666C3B6AC2D2}"/>
              </a:ext>
            </a:extLst>
          </p:cNvPr>
          <p:cNvSpPr/>
          <p:nvPr/>
        </p:nvSpPr>
        <p:spPr>
          <a:xfrm rot="10800000">
            <a:off x="8534400" y="2998780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9F2E35AC-305C-4108-9888-9144F4C9082E}"/>
              </a:ext>
            </a:extLst>
          </p:cNvPr>
          <p:cNvSpPr/>
          <p:nvPr/>
        </p:nvSpPr>
        <p:spPr>
          <a:xfrm rot="10800000">
            <a:off x="6017301" y="4410513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C8E0EA99-B70D-4971-AA8E-49FFCC1311CE}"/>
              </a:ext>
            </a:extLst>
          </p:cNvPr>
          <p:cNvSpPr/>
          <p:nvPr/>
        </p:nvSpPr>
        <p:spPr>
          <a:xfrm rot="10800000">
            <a:off x="6648750" y="5440758"/>
            <a:ext cx="157397" cy="457200"/>
          </a:xfrm>
          <a:prstGeom prst="leftBracke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9803C61A-B09D-475E-A2A4-B06415519CE2}"/>
              </a:ext>
            </a:extLst>
          </p:cNvPr>
          <p:cNvSpPr txBox="1">
            <a:spLocks/>
          </p:cNvSpPr>
          <p:nvPr/>
        </p:nvSpPr>
        <p:spPr>
          <a:xfrm>
            <a:off x="4667873" y="2263090"/>
            <a:ext cx="2689490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 </a:t>
            </a:r>
            <a:r>
              <a:rPr lang="en-US" u="sng" dirty="0"/>
              <a:t>admire </a:t>
            </a:r>
            <a:r>
              <a:rPr lang="en-US" dirty="0"/>
              <a:t>him.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92D1324-2798-4D57-8C02-081462913EAF}"/>
              </a:ext>
            </a:extLst>
          </p:cNvPr>
          <p:cNvSpPr txBox="1">
            <a:spLocks/>
          </p:cNvSpPr>
          <p:nvPr/>
        </p:nvSpPr>
        <p:spPr>
          <a:xfrm>
            <a:off x="7517567" y="3493455"/>
            <a:ext cx="4465514" cy="8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He </a:t>
            </a:r>
            <a:r>
              <a:rPr lang="en-US" u="sng" dirty="0"/>
              <a:t>won</a:t>
            </a:r>
            <a:r>
              <a:rPr lang="en-US" dirty="0"/>
              <a:t> a national journalism award.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D1325E1C-F0AB-47E0-AE5B-3E8E63B986D2}"/>
              </a:ext>
            </a:extLst>
          </p:cNvPr>
          <p:cNvSpPr txBox="1">
            <a:spLocks/>
          </p:cNvSpPr>
          <p:nvPr/>
        </p:nvSpPr>
        <p:spPr>
          <a:xfrm>
            <a:off x="5798301" y="4831386"/>
            <a:ext cx="4186008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He </a:t>
            </a:r>
            <a:r>
              <a:rPr lang="en-US" u="sng" dirty="0"/>
              <a:t>gave</a:t>
            </a:r>
            <a:r>
              <a:rPr lang="en-US" dirty="0"/>
              <a:t> me this note.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DC39FE8-4576-49AC-A184-AEE9DE71F330}"/>
              </a:ext>
            </a:extLst>
          </p:cNvPr>
          <p:cNvSpPr txBox="1">
            <a:spLocks/>
          </p:cNvSpPr>
          <p:nvPr/>
        </p:nvSpPr>
        <p:spPr>
          <a:xfrm>
            <a:off x="6095999" y="5905537"/>
            <a:ext cx="4368388" cy="64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faculty </a:t>
            </a:r>
            <a:r>
              <a:rPr lang="en-US" u="sng" dirty="0"/>
              <a:t>chooses </a:t>
            </a:r>
            <a:r>
              <a:rPr lang="en-US" dirty="0"/>
              <a:t>him.</a:t>
            </a:r>
            <a:endParaRPr lang="en-US" u="sng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A4D277-A432-4AF4-9276-E9B97D149885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CA8A-3718-49A9-A9B3-564C476F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Practice: Who or Whom?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79B3-EBFE-47E3-99D6-B98981D3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musician _____ wrote this song is Canadian.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witnesses _____ I interviewed gave conflicting evidence.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vacuum scared our cat Scooter, _____ was sleeping on the rug.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agent with </a:t>
            </a:r>
            <a:r>
              <a:rPr lang="en-US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_____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 spoke was able to help 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0F3FE7FB-FE45-4B63-9AC6-8B3BB0DA0BE6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AB07917C-65AB-4B09-BE45-F6B1E00D073F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0E8451-132F-4303-A508-CC8861729771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5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CA8A-3718-49A9-A9B3-564C476F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Practice: Who or Whom? (Answers)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79B3-EBFE-47E3-99D6-B98981D3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musician _____ wrote this song is Canadian.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musician WHO wrote this song is Canadian.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Adjective clause: who wrote this song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WHO is the SUBJECT of the verb “wrote.” (He wrote this song.)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1B3D8665-B00B-4919-828E-90D10F141049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2F7B26E-06DD-4D27-A8C5-F56EFE60CBF3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C02B16-C844-4AB3-B0D4-56F2490F5B9B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93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CA8A-3718-49A9-A9B3-564C476F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Practice: Who or Whom? (Answers)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79B3-EBFE-47E3-99D6-B98981D3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witnesses _____ I interviewed gave conflicting evidence.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witnesses WHOM I interviewed gave conflicting evidence.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Adjective clause: whom I interviewed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WHOM is the OBJECT of the verb “interviewed.” (I interviewed whom. I interviewed him.)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56D4FD01-461C-48A5-822A-EE5F70F4C583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83A7B6B-1691-43C1-B6EF-D76F9BD4DE33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AE754-77B0-40FC-9780-35593B0D87A7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15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CA8A-3718-49A9-A9B3-564C476F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Practice: Who or Whom? (Answers)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79B3-EBFE-47E3-99D6-B98981D3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vacuum scared our cat Scooter, _____ was sleeping on the rug.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vacuum scared our cat Scooter, WHO was sleeping on the rug.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Adjective clause: who was sleeping on the rug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WHO is the SUBJECT of the verb “was sleeping.” (He was sleeping on the rug.)</a:t>
            </a:r>
            <a:endParaRPr lang="en-US" dirty="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71653DAA-2A58-4775-AD1E-6465F1349248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E7550762-0ECA-4920-B950-D7CBFF5A2C69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39E19A-F3F2-4E8A-ADE0-FE90742521BF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CA8A-3718-49A9-A9B3-564C476F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Practice: Who or Whom? (Answers)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79B3-EBFE-47E3-99D6-B98981D3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agent with </a:t>
            </a:r>
            <a:r>
              <a:rPr lang="en-US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_____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 spoke was able to help me.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agent with WHOM I spoke was able to help 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Adjective clause: with whom I spoke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WHOM is the OBJECT of the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preposition “with.” (I spoke with whom. I spoke with him.)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4EB6A69A-4422-4B45-B40A-409D0EB271A3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54815C4-30C7-45A5-9EEF-A31B1CFB648E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EB531C-8D6A-4D18-9840-B86A69C759BC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C684-58A9-4408-ADA7-060F152B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Select which pronoun correctly completes the sentence.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F5D5-9AC4-4EB3-BF69-8C012D4FB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525"/>
            <a:ext cx="10515600" cy="15573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_______ campaigned to be the president of the student council.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C9D05E-AF33-4299-982F-F5A3AD1689A5}"/>
              </a:ext>
            </a:extLst>
          </p:cNvPr>
          <p:cNvSpPr txBox="1">
            <a:spLocks/>
          </p:cNvSpPr>
          <p:nvPr/>
        </p:nvSpPr>
        <p:spPr>
          <a:xfrm>
            <a:off x="836661" y="3227380"/>
            <a:ext cx="10515600" cy="587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After casting their votes, _________ waited for the results.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743FA-05CA-41A8-ABD5-4AAF5C2824B0}"/>
              </a:ext>
            </a:extLst>
          </p:cNvPr>
          <p:cNvSpPr txBox="1">
            <a:spLocks/>
          </p:cNvSpPr>
          <p:nvPr/>
        </p:nvSpPr>
        <p:spPr>
          <a:xfrm>
            <a:off x="836661" y="4489684"/>
            <a:ext cx="10515600" cy="609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+mn-lt"/>
                <a:cs typeface="+mn-lt"/>
              </a:rPr>
              <a:t>Although it was a tight race, _________ became the president.</a:t>
            </a:r>
          </a:p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EDD934-23F2-46D3-A2D7-B70850CD6225}"/>
              </a:ext>
            </a:extLst>
          </p:cNvPr>
          <p:cNvSpPr txBox="1"/>
          <p:nvPr/>
        </p:nvSpPr>
        <p:spPr>
          <a:xfrm>
            <a:off x="1068340" y="1894360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(He/Him)</a:t>
            </a:r>
            <a:endParaRPr lang="en-US" sz="24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0E71D-DCE0-4E2B-B5F5-2213D7CB6357}"/>
              </a:ext>
            </a:extLst>
          </p:cNvPr>
          <p:cNvSpPr txBox="1"/>
          <p:nvPr/>
        </p:nvSpPr>
        <p:spPr>
          <a:xfrm>
            <a:off x="993389" y="1918302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He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6D7B4-1E72-4266-ABAD-5EE2A531C38A}"/>
              </a:ext>
            </a:extLst>
          </p:cNvPr>
          <p:cNvSpPr txBox="1"/>
          <p:nvPr/>
        </p:nvSpPr>
        <p:spPr>
          <a:xfrm>
            <a:off x="4699416" y="3169413"/>
            <a:ext cx="1791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alibri"/>
              </a:rPr>
              <a:t>(they/them) 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6A981-F89A-41D1-8CE2-9B03C40B14B5}"/>
              </a:ext>
            </a:extLst>
          </p:cNvPr>
          <p:cNvSpPr txBox="1"/>
          <p:nvPr/>
        </p:nvSpPr>
        <p:spPr>
          <a:xfrm>
            <a:off x="4697877" y="3169413"/>
            <a:ext cx="159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63E19-7AD2-470D-9A8C-84D2788D447D}"/>
              </a:ext>
            </a:extLst>
          </p:cNvPr>
          <p:cNvSpPr txBox="1"/>
          <p:nvPr/>
        </p:nvSpPr>
        <p:spPr>
          <a:xfrm>
            <a:off x="5093867" y="4431576"/>
            <a:ext cx="200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(she/her) 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6D640-318A-4BF0-8640-F611B00C071D}"/>
              </a:ext>
            </a:extLst>
          </p:cNvPr>
          <p:cNvSpPr txBox="1"/>
          <p:nvPr/>
        </p:nvSpPr>
        <p:spPr>
          <a:xfrm>
            <a:off x="5403954" y="4431575"/>
            <a:ext cx="1266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she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C3B21DF2-BC93-4E22-B2FB-4B85CE3AEE0C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4A88B1E-3EB0-47AC-A4D5-3D20A97AFD1B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B9D00C-2E15-4FDD-8735-9B5D26916F93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5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8" grpId="1"/>
      <p:bldP spid="9" grpId="0"/>
      <p:bldP spid="4" grpId="0"/>
      <p:bldP spid="4" grpId="1"/>
      <p:bldP spid="6" grpId="0"/>
      <p:bldP spid="10" grpId="0"/>
      <p:bldP spid="10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C684-58A9-4408-ADA7-060F152B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Select which pronoun correctly completes the sentence.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F5D5-9AC4-4EB3-BF69-8C012D4FB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525"/>
            <a:ext cx="10515600" cy="15573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The student body elected _________ to be president.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C9D05E-AF33-4299-982F-F5A3AD1689A5}"/>
              </a:ext>
            </a:extLst>
          </p:cNvPr>
          <p:cNvSpPr txBox="1">
            <a:spLocks/>
          </p:cNvSpPr>
          <p:nvPr/>
        </p:nvSpPr>
        <p:spPr>
          <a:xfrm>
            <a:off x="836661" y="3227380"/>
            <a:ext cx="10515600" cy="587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The results surprised _________.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743FA-05CA-41A8-ABD5-4AAF5C2824B0}"/>
              </a:ext>
            </a:extLst>
          </p:cNvPr>
          <p:cNvSpPr txBox="1">
            <a:spLocks/>
          </p:cNvSpPr>
          <p:nvPr/>
        </p:nvSpPr>
        <p:spPr>
          <a:xfrm>
            <a:off x="836661" y="4489684"/>
            <a:ext cx="10515600" cy="609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+mn-lt"/>
                <a:cs typeface="+mn-lt"/>
              </a:rPr>
              <a:t>Everyone congratulated _________ on the win.</a:t>
            </a:r>
          </a:p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EDD934-23F2-46D3-A2D7-B70850CD6225}"/>
              </a:ext>
            </a:extLst>
          </p:cNvPr>
          <p:cNvSpPr txBox="1"/>
          <p:nvPr/>
        </p:nvSpPr>
        <p:spPr>
          <a:xfrm>
            <a:off x="5033238" y="1887485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(he/him)</a:t>
            </a:r>
            <a:endParaRPr lang="en-US" sz="24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0E71D-DCE0-4E2B-B5F5-2213D7CB6357}"/>
              </a:ext>
            </a:extLst>
          </p:cNvPr>
          <p:cNvSpPr txBox="1"/>
          <p:nvPr/>
        </p:nvSpPr>
        <p:spPr>
          <a:xfrm>
            <a:off x="4963662" y="1898970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him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6D7B4-1E72-4266-ABAD-5EE2A531C38A}"/>
              </a:ext>
            </a:extLst>
          </p:cNvPr>
          <p:cNvSpPr txBox="1"/>
          <p:nvPr/>
        </p:nvSpPr>
        <p:spPr>
          <a:xfrm>
            <a:off x="4165435" y="3196265"/>
            <a:ext cx="1791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alibri"/>
              </a:rPr>
              <a:t>(they/them) 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6A981-F89A-41D1-8CE2-9B03C40B14B5}"/>
              </a:ext>
            </a:extLst>
          </p:cNvPr>
          <p:cNvSpPr txBox="1"/>
          <p:nvPr/>
        </p:nvSpPr>
        <p:spPr>
          <a:xfrm>
            <a:off x="4163896" y="3186690"/>
            <a:ext cx="159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63E19-7AD2-470D-9A8C-84D2788D447D}"/>
              </a:ext>
            </a:extLst>
          </p:cNvPr>
          <p:cNvSpPr txBox="1"/>
          <p:nvPr/>
        </p:nvSpPr>
        <p:spPr>
          <a:xfrm>
            <a:off x="4467067" y="4429855"/>
            <a:ext cx="200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(she/her) 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6D640-318A-4BF0-8640-F611B00C071D}"/>
              </a:ext>
            </a:extLst>
          </p:cNvPr>
          <p:cNvSpPr txBox="1"/>
          <p:nvPr/>
        </p:nvSpPr>
        <p:spPr>
          <a:xfrm>
            <a:off x="4827792" y="4450908"/>
            <a:ext cx="1266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her</a:t>
            </a: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8204706-4958-4D35-92A2-F3046B8BF492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DA937B74-CCAA-404A-A4DC-3A19F67EACCA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B7E42D-3B55-4B64-9DBD-0DDAC54AB598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7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8" grpId="1"/>
      <p:bldP spid="9" grpId="0"/>
      <p:bldP spid="4" grpId="0"/>
      <p:bldP spid="4" grpId="1"/>
      <p:bldP spid="6" grpId="0"/>
      <p:bldP spid="10" grpId="0"/>
      <p:bldP spid="10" grpId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5982-EFB6-477F-887F-C73E0C11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Cases of Pronouns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2C92C-88FA-44D5-BF16-1065FF0D12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Nominative</a:t>
            </a:r>
          </a:p>
          <a:p>
            <a:r>
              <a:rPr lang="en-US" dirty="0"/>
              <a:t>I</a:t>
            </a:r>
          </a:p>
          <a:p>
            <a:r>
              <a:rPr lang="en-US" dirty="0"/>
              <a:t>She</a:t>
            </a:r>
          </a:p>
          <a:p>
            <a:r>
              <a:rPr lang="en-US" dirty="0"/>
              <a:t>He</a:t>
            </a:r>
          </a:p>
          <a:p>
            <a:r>
              <a:rPr lang="en-US" dirty="0"/>
              <a:t>We</a:t>
            </a:r>
          </a:p>
          <a:p>
            <a:r>
              <a:rPr lang="en-US" dirty="0"/>
              <a:t>They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76BB6B-4D44-48E5-9B91-06A1D1193C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Objective</a:t>
            </a:r>
          </a:p>
          <a:p>
            <a:r>
              <a:rPr lang="en-US" dirty="0"/>
              <a:t>Me</a:t>
            </a:r>
          </a:p>
          <a:p>
            <a:r>
              <a:rPr lang="en-US" dirty="0"/>
              <a:t>Her</a:t>
            </a:r>
          </a:p>
          <a:p>
            <a:r>
              <a:rPr lang="en-US" dirty="0"/>
              <a:t>Him</a:t>
            </a:r>
          </a:p>
          <a:p>
            <a:r>
              <a:rPr lang="en-US" dirty="0"/>
              <a:t>Us</a:t>
            </a:r>
          </a:p>
          <a:p>
            <a:r>
              <a:rPr lang="en-US" dirty="0"/>
              <a:t>Them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A719F9-27CD-4E09-8B19-21B0EF8F5F44}"/>
              </a:ext>
            </a:extLst>
          </p:cNvPr>
          <p:cNvSpPr txBox="1"/>
          <p:nvPr/>
        </p:nvSpPr>
        <p:spPr>
          <a:xfrm>
            <a:off x="838200" y="4967416"/>
            <a:ext cx="4598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be used as SUBJECTS of verbs or PREDICATE NOMINATIVES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6FF84D-9BEF-4F51-982F-F6ED6521BA9F}"/>
              </a:ext>
            </a:extLst>
          </p:cNvPr>
          <p:cNvSpPr txBox="1"/>
          <p:nvPr/>
        </p:nvSpPr>
        <p:spPr>
          <a:xfrm>
            <a:off x="6172200" y="4967415"/>
            <a:ext cx="4598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be used as OBJECTS (direct object, indirect object, object of a preposition)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A4512EE-DB1F-43A1-A320-3684BABCC9B5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D38BB62C-76B2-4D11-A7D3-CB0201E4F68A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2E2210-FEB3-4CD1-90A4-0DFA8D7F2130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64B2-88D1-4750-9EFC-9DE47179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Nominative Case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DC110-F5F1-4743-99E8-D6FFE59085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Subjects of Verbs (generally come before the verb)</a:t>
            </a:r>
          </a:p>
          <a:p>
            <a:r>
              <a:rPr lang="en-US" dirty="0"/>
              <a:t>HE </a:t>
            </a:r>
            <a:r>
              <a:rPr lang="en-US" u="sng" dirty="0"/>
              <a:t>campaigned</a:t>
            </a:r>
            <a:r>
              <a:rPr lang="en-US" dirty="0"/>
              <a:t> to be the president of the student council.</a:t>
            </a:r>
          </a:p>
          <a:p>
            <a:r>
              <a:rPr lang="en-US" dirty="0"/>
              <a:t>After casting their votes, THEY </a:t>
            </a:r>
            <a:r>
              <a:rPr lang="en-US" u="sng" dirty="0"/>
              <a:t>waited</a:t>
            </a:r>
            <a:r>
              <a:rPr lang="en-US" dirty="0"/>
              <a:t> for the results. </a:t>
            </a:r>
          </a:p>
          <a:p>
            <a:r>
              <a:rPr lang="en-US" dirty="0"/>
              <a:t>Although it was a tight race, SHE </a:t>
            </a:r>
            <a:r>
              <a:rPr lang="en-US" u="sng" dirty="0"/>
              <a:t>became</a:t>
            </a:r>
            <a:r>
              <a:rPr lang="en-US" dirty="0"/>
              <a:t> the president.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22672-5531-41D6-BA85-9F363B9FB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04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Predicate Nominative (after a linking verb; renames the subject)</a:t>
            </a:r>
          </a:p>
          <a:p>
            <a:r>
              <a:rPr lang="en-US" dirty="0"/>
              <a:t>The winner </a:t>
            </a:r>
            <a:r>
              <a:rPr lang="en-US" u="sng" dirty="0"/>
              <a:t>is</a:t>
            </a:r>
            <a:r>
              <a:rPr lang="en-US" dirty="0"/>
              <a:t> Thomas.</a:t>
            </a:r>
          </a:p>
          <a:p>
            <a:r>
              <a:rPr lang="en-US" dirty="0"/>
              <a:t>The winner </a:t>
            </a:r>
            <a:r>
              <a:rPr lang="en-US" u="sng" dirty="0"/>
              <a:t>is</a:t>
            </a:r>
            <a:r>
              <a:rPr lang="en-US" dirty="0"/>
              <a:t> HE.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3EF6624-7EC8-4BEC-B50D-434948F79E8C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6FBE90AF-BA26-496E-8CC5-75DAA52C6243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BCEF66-811B-4498-9447-E58FC9E0ECE5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6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51FEA-95D0-43F2-9F36-6E114FCA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Case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865C-2C79-4BAC-B196-52357854B0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Direct Object (answers “who?” or “what?” after an action verb)</a:t>
            </a:r>
          </a:p>
          <a:p>
            <a:r>
              <a:rPr lang="en-US" dirty="0"/>
              <a:t>The student body </a:t>
            </a:r>
            <a:r>
              <a:rPr lang="en-US" u="sng" dirty="0"/>
              <a:t>elected</a:t>
            </a:r>
            <a:r>
              <a:rPr lang="en-US" dirty="0"/>
              <a:t> HIM to be president.</a:t>
            </a:r>
          </a:p>
          <a:p>
            <a:r>
              <a:rPr lang="en-US" dirty="0"/>
              <a:t>The results </a:t>
            </a:r>
            <a:r>
              <a:rPr lang="en-US" u="sng" dirty="0"/>
              <a:t>surprised</a:t>
            </a:r>
            <a:r>
              <a:rPr lang="en-US" dirty="0"/>
              <a:t> THEM.</a:t>
            </a:r>
          </a:p>
          <a:p>
            <a:r>
              <a:rPr lang="en-US" dirty="0"/>
              <a:t>Everyone </a:t>
            </a:r>
            <a:r>
              <a:rPr lang="en-US" u="sng" dirty="0"/>
              <a:t>congratulated</a:t>
            </a:r>
            <a:r>
              <a:rPr lang="en-US" dirty="0"/>
              <a:t> HER on the win.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16E25-9116-43BA-88F4-CF06D94F5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9575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Objects of Prepositions (answers “who?” or “what?” after a preposition)</a:t>
            </a:r>
          </a:p>
          <a:p>
            <a:r>
              <a:rPr lang="en-US" dirty="0"/>
              <a:t>I gave the book </a:t>
            </a:r>
            <a:r>
              <a:rPr lang="en-US" u="sng" dirty="0"/>
              <a:t>to</a:t>
            </a:r>
            <a:r>
              <a:rPr lang="en-US" dirty="0"/>
              <a:t> HIM.</a:t>
            </a:r>
          </a:p>
          <a:p>
            <a:r>
              <a:rPr lang="en-US" dirty="0"/>
              <a:t>The article was </a:t>
            </a:r>
            <a:r>
              <a:rPr lang="en-US" u="sng" dirty="0"/>
              <a:t>about</a:t>
            </a:r>
            <a:r>
              <a:rPr lang="en-US" dirty="0"/>
              <a:t> THEM.</a:t>
            </a:r>
          </a:p>
          <a:p>
            <a:r>
              <a:rPr lang="en-US" dirty="0"/>
              <a:t>The present is </a:t>
            </a:r>
            <a:r>
              <a:rPr lang="en-US" u="sng" dirty="0"/>
              <a:t>for</a:t>
            </a:r>
            <a:r>
              <a:rPr lang="en-US" dirty="0"/>
              <a:t> HER.</a:t>
            </a:r>
          </a:p>
          <a:p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3CAFDC69-E6BC-4AA5-9B99-2CB2154A7294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E9AFE4B2-DE1F-4A6E-95B5-69B7557FA46C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7E3B0C-CD33-486C-BAC0-F40350FA3AD6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C684-58A9-4408-ADA7-060F152B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Select which pronoun correctly completes the sentence.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F5D5-9AC4-4EB3-BF69-8C012D4FB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525"/>
            <a:ext cx="10515600" cy="15573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After training for months, running the race was easy for _________. 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C9D05E-AF33-4299-982F-F5A3AD1689A5}"/>
              </a:ext>
            </a:extLst>
          </p:cNvPr>
          <p:cNvSpPr txBox="1">
            <a:spLocks/>
          </p:cNvSpPr>
          <p:nvPr/>
        </p:nvSpPr>
        <p:spPr>
          <a:xfrm>
            <a:off x="836661" y="3227380"/>
            <a:ext cx="10515600" cy="587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Watching him cross the finish line, _________ cheered loudly.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743FA-05CA-41A8-ABD5-4AAF5C2824B0}"/>
              </a:ext>
            </a:extLst>
          </p:cNvPr>
          <p:cNvSpPr txBox="1">
            <a:spLocks/>
          </p:cNvSpPr>
          <p:nvPr/>
        </p:nvSpPr>
        <p:spPr>
          <a:xfrm>
            <a:off x="836661" y="4489684"/>
            <a:ext cx="10515600" cy="609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+mn-lt"/>
                <a:cs typeface="+mn-lt"/>
              </a:rPr>
              <a:t>Since Tracy was my best friend, I trusted _________. </a:t>
            </a:r>
          </a:p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EDD934-23F2-46D3-A2D7-B70850CD6225}"/>
              </a:ext>
            </a:extLst>
          </p:cNvPr>
          <p:cNvSpPr txBox="1"/>
          <p:nvPr/>
        </p:nvSpPr>
        <p:spPr>
          <a:xfrm>
            <a:off x="9305436" y="1892955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(he/him)</a:t>
            </a:r>
            <a:endParaRPr lang="en-US" sz="24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0E71D-DCE0-4E2B-B5F5-2213D7CB6357}"/>
              </a:ext>
            </a:extLst>
          </p:cNvPr>
          <p:cNvSpPr txBox="1"/>
          <p:nvPr/>
        </p:nvSpPr>
        <p:spPr>
          <a:xfrm>
            <a:off x="9305436" y="1894085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him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6D7B4-1E72-4266-ABAD-5EE2A531C38A}"/>
              </a:ext>
            </a:extLst>
          </p:cNvPr>
          <p:cNvSpPr txBox="1"/>
          <p:nvPr/>
        </p:nvSpPr>
        <p:spPr>
          <a:xfrm>
            <a:off x="6094461" y="3156030"/>
            <a:ext cx="1791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alibri"/>
              </a:rPr>
              <a:t>(they/them) 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6A981-F89A-41D1-8CE2-9B03C40B14B5}"/>
              </a:ext>
            </a:extLst>
          </p:cNvPr>
          <p:cNvSpPr txBox="1"/>
          <p:nvPr/>
        </p:nvSpPr>
        <p:spPr>
          <a:xfrm>
            <a:off x="6090133" y="3156030"/>
            <a:ext cx="159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63E19-7AD2-470D-9A8C-84D2788D447D}"/>
              </a:ext>
            </a:extLst>
          </p:cNvPr>
          <p:cNvSpPr txBox="1"/>
          <p:nvPr/>
        </p:nvSpPr>
        <p:spPr>
          <a:xfrm>
            <a:off x="6739037" y="4455793"/>
            <a:ext cx="200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(she/her) 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6D640-318A-4BF0-8640-F611B00C071D}"/>
              </a:ext>
            </a:extLst>
          </p:cNvPr>
          <p:cNvSpPr txBox="1"/>
          <p:nvPr/>
        </p:nvSpPr>
        <p:spPr>
          <a:xfrm>
            <a:off x="7053251" y="4473110"/>
            <a:ext cx="1266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her</a:t>
            </a: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FFFC71A7-B29E-44A0-8FD7-575F87DECBDB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4FD5997C-B7C0-4815-99EC-200BBC56E4E0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86312-49C7-4FC3-B880-0BCBEA820CBA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8" grpId="1"/>
      <p:bldP spid="9" grpId="0"/>
      <p:bldP spid="4" grpId="0"/>
      <p:bldP spid="4" grpId="1"/>
      <p:bldP spid="6" grpId="0"/>
      <p:bldP spid="10" grpId="0"/>
      <p:bldP spid="10" grpId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5982-EFB6-477F-887F-C73E0C11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Cases of Pronouns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2C92C-88FA-44D5-BF16-1065FF0D12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/>
              <a:t>Nominative</a:t>
            </a:r>
          </a:p>
          <a:p>
            <a:r>
              <a:rPr lang="en-US"/>
              <a:t>I</a:t>
            </a:r>
          </a:p>
          <a:p>
            <a:r>
              <a:rPr lang="en-US"/>
              <a:t>She</a:t>
            </a:r>
          </a:p>
          <a:p>
            <a:r>
              <a:rPr lang="en-US"/>
              <a:t>He</a:t>
            </a:r>
          </a:p>
          <a:p>
            <a:r>
              <a:rPr lang="en-US"/>
              <a:t>We</a:t>
            </a:r>
          </a:p>
          <a:p>
            <a:r>
              <a:rPr lang="en-US"/>
              <a:t>They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76BB6B-4D44-48E5-9B91-06A1D1193C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/>
              <a:t>Objective</a:t>
            </a:r>
          </a:p>
          <a:p>
            <a:r>
              <a:rPr lang="en-US"/>
              <a:t>Me</a:t>
            </a:r>
          </a:p>
          <a:p>
            <a:r>
              <a:rPr lang="en-US"/>
              <a:t>Her</a:t>
            </a:r>
          </a:p>
          <a:p>
            <a:r>
              <a:rPr lang="en-US"/>
              <a:t>Him</a:t>
            </a:r>
          </a:p>
          <a:p>
            <a:r>
              <a:rPr lang="en-US"/>
              <a:t>Us</a:t>
            </a:r>
          </a:p>
          <a:p>
            <a:r>
              <a:rPr lang="en-US"/>
              <a:t>Them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A719F9-27CD-4E09-8B19-21B0EF8F5F44}"/>
              </a:ext>
            </a:extLst>
          </p:cNvPr>
          <p:cNvSpPr txBox="1"/>
          <p:nvPr/>
        </p:nvSpPr>
        <p:spPr>
          <a:xfrm>
            <a:off x="838200" y="5613746"/>
            <a:ext cx="4598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Can be used as SUBJECTS of verbs or PREDICATE NOMINATIVES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6FF84D-9BEF-4F51-982F-F6ED6521BA9F}"/>
              </a:ext>
            </a:extLst>
          </p:cNvPr>
          <p:cNvSpPr txBox="1"/>
          <p:nvPr/>
        </p:nvSpPr>
        <p:spPr>
          <a:xfrm>
            <a:off x="6096000" y="5613746"/>
            <a:ext cx="4598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Can be used as OBJECTS (direct object, indirect object, object of a preposition)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6BD98A-D5F7-490A-9A3A-FD5A8F623A58}"/>
              </a:ext>
            </a:extLst>
          </p:cNvPr>
          <p:cNvSpPr txBox="1"/>
          <p:nvPr/>
        </p:nvSpPr>
        <p:spPr>
          <a:xfrm>
            <a:off x="838199" y="4909278"/>
            <a:ext cx="2662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Who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F72A5-3FCE-42E7-8205-5D28BCDB4D9B}"/>
              </a:ext>
            </a:extLst>
          </p:cNvPr>
          <p:cNvSpPr txBox="1"/>
          <p:nvPr/>
        </p:nvSpPr>
        <p:spPr>
          <a:xfrm>
            <a:off x="6172200" y="4955589"/>
            <a:ext cx="2662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Whom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FB2C2F02-C9C5-4743-8434-0F6CACFB7306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9BDDC16-E33C-4A24-A1F1-AC2EB162EEA7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FD83CC-0B00-44B1-997C-A55F3DD34EE4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C684-58A9-4408-ADA7-060F152B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Select which pronoun correctly completes the sentence.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F5D5-9AC4-4EB3-BF69-8C012D4FB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525"/>
            <a:ext cx="10515600" cy="15573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_________ called me yesterday.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C9D05E-AF33-4299-982F-F5A3AD1689A5}"/>
              </a:ext>
            </a:extLst>
          </p:cNvPr>
          <p:cNvSpPr txBox="1">
            <a:spLocks/>
          </p:cNvSpPr>
          <p:nvPr/>
        </p:nvSpPr>
        <p:spPr>
          <a:xfrm>
            <a:off x="836661" y="3227380"/>
            <a:ext cx="10515600" cy="587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_________ called me yesterday?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743FA-05CA-41A8-ABD5-4AAF5C2824B0}"/>
              </a:ext>
            </a:extLst>
          </p:cNvPr>
          <p:cNvSpPr txBox="1">
            <a:spLocks/>
          </p:cNvSpPr>
          <p:nvPr/>
        </p:nvSpPr>
        <p:spPr>
          <a:xfrm>
            <a:off x="836661" y="4489684"/>
            <a:ext cx="10515600" cy="609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n-lt"/>
                <a:cs typeface="+mn-lt"/>
              </a:rPr>
              <a:t>__________ are you photographing?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EDD934-23F2-46D3-A2D7-B70850CD6225}"/>
              </a:ext>
            </a:extLst>
          </p:cNvPr>
          <p:cNvSpPr txBox="1"/>
          <p:nvPr/>
        </p:nvSpPr>
        <p:spPr>
          <a:xfrm>
            <a:off x="1233233" y="1890434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+mn-lt"/>
                <a:cs typeface="+mn-lt"/>
              </a:rPr>
              <a:t>(He/Him)</a:t>
            </a:r>
            <a:endParaRPr lang="en-US" sz="240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0E71D-DCE0-4E2B-B5F5-2213D7CB6357}"/>
              </a:ext>
            </a:extLst>
          </p:cNvPr>
          <p:cNvSpPr txBox="1"/>
          <p:nvPr/>
        </p:nvSpPr>
        <p:spPr>
          <a:xfrm>
            <a:off x="1135796" y="1885590"/>
            <a:ext cx="15270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He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6D7B4-1E72-4266-ABAD-5EE2A531C38A}"/>
              </a:ext>
            </a:extLst>
          </p:cNvPr>
          <p:cNvSpPr txBox="1"/>
          <p:nvPr/>
        </p:nvSpPr>
        <p:spPr>
          <a:xfrm>
            <a:off x="996178" y="3196265"/>
            <a:ext cx="200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cs typeface="Calibri"/>
              </a:rPr>
              <a:t>(Who/Whom) </a:t>
            </a:r>
            <a:endParaRPr lang="en-US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6A981-F89A-41D1-8CE2-9B03C40B14B5}"/>
              </a:ext>
            </a:extLst>
          </p:cNvPr>
          <p:cNvSpPr txBox="1"/>
          <p:nvPr/>
        </p:nvSpPr>
        <p:spPr>
          <a:xfrm>
            <a:off x="1066421" y="3169445"/>
            <a:ext cx="159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Who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63E19-7AD2-470D-9A8C-84D2788D447D}"/>
              </a:ext>
            </a:extLst>
          </p:cNvPr>
          <p:cNvSpPr txBox="1"/>
          <p:nvPr/>
        </p:nvSpPr>
        <p:spPr>
          <a:xfrm>
            <a:off x="1090359" y="4422185"/>
            <a:ext cx="200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(Who/Whom) 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6D640-318A-4BF0-8640-F611B00C071D}"/>
              </a:ext>
            </a:extLst>
          </p:cNvPr>
          <p:cNvSpPr txBox="1"/>
          <p:nvPr/>
        </p:nvSpPr>
        <p:spPr>
          <a:xfrm>
            <a:off x="1363436" y="4422185"/>
            <a:ext cx="1266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8C43F0-0D25-481D-A3BC-74798720C0EC}"/>
              </a:ext>
            </a:extLst>
          </p:cNvPr>
          <p:cNvSpPr txBox="1"/>
          <p:nvPr/>
        </p:nvSpPr>
        <p:spPr>
          <a:xfrm>
            <a:off x="7049416" y="4510188"/>
            <a:ext cx="406933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/>
              <a:t>You are photographing him.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429A3021-8FAE-414C-A9F9-A4118638E786}"/>
              </a:ext>
            </a:extLst>
          </p:cNvPr>
          <p:cNvSpPr/>
          <p:nvPr/>
        </p:nvSpPr>
        <p:spPr>
          <a:xfrm>
            <a:off x="43102" y="5881254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B9AD76C4-EA1C-430C-A803-E4B81468F59F}"/>
              </a:ext>
            </a:extLst>
          </p:cNvPr>
          <p:cNvSpPr/>
          <p:nvPr/>
        </p:nvSpPr>
        <p:spPr>
          <a:xfrm rot="10800000">
            <a:off x="11242192" y="39253"/>
            <a:ext cx="915939" cy="91593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16E725-A3B3-4705-9F79-8BA3FC538855}"/>
              </a:ext>
            </a:extLst>
          </p:cNvPr>
          <p:cNvSpPr txBox="1"/>
          <p:nvPr/>
        </p:nvSpPr>
        <p:spPr>
          <a:xfrm>
            <a:off x="7055574" y="5032043"/>
            <a:ext cx="406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You are photographing whom.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BED6B0-471D-4F30-BBE0-0713C040F9D5}"/>
              </a:ext>
            </a:extLst>
          </p:cNvPr>
          <p:cNvSpPr/>
          <p:nvPr/>
        </p:nvSpPr>
        <p:spPr>
          <a:xfrm>
            <a:off x="235527" y="200890"/>
            <a:ext cx="11760968" cy="641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8" grpId="1"/>
      <p:bldP spid="9" grpId="0"/>
      <p:bldP spid="4" grpId="0"/>
      <p:bldP spid="4" grpId="1"/>
      <p:bldP spid="6" grpId="0"/>
      <p:bldP spid="10" grpId="0"/>
      <p:bldP spid="10" grpId="1"/>
      <p:bldP spid="11" grpId="0"/>
      <p:bldP spid="12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892</Words>
  <Application>Microsoft Office PowerPoint</Application>
  <PresentationFormat>Widescreen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Wingdings</vt:lpstr>
      <vt:lpstr>office theme</vt:lpstr>
      <vt:lpstr>Who &amp; Whom</vt:lpstr>
      <vt:lpstr>Select which pronoun correctly completes the sentence.</vt:lpstr>
      <vt:lpstr>Select which pronoun correctly completes the sentence.</vt:lpstr>
      <vt:lpstr>Two Cases of Pronouns</vt:lpstr>
      <vt:lpstr>Nominative Case Pronouns</vt:lpstr>
      <vt:lpstr>Objective Case Pronouns</vt:lpstr>
      <vt:lpstr>Select which pronoun correctly completes the sentence.</vt:lpstr>
      <vt:lpstr>Two Cases of Pronouns</vt:lpstr>
      <vt:lpstr>Select which pronoun correctly completes the sentence.</vt:lpstr>
      <vt:lpstr>Identifying Adjective Clauses in Sentences</vt:lpstr>
      <vt:lpstr>Who/Whom in Adjective Clauses</vt:lpstr>
      <vt:lpstr>Let’s Practice: Who or Whom?</vt:lpstr>
      <vt:lpstr>Let’s Practice: Who or Whom? (Answers)</vt:lpstr>
      <vt:lpstr>Let’s Practice: Who or Whom? (Answers)</vt:lpstr>
      <vt:lpstr>Let’s Practice: Who or Whom? (Answers)</vt:lpstr>
      <vt:lpstr>Let’s Practice: Who or Whom? (Answers)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creator/>
  <cp:lastModifiedBy>Molly L. Coffman</cp:lastModifiedBy>
  <cp:revision>45</cp:revision>
  <dcterms:created xsi:type="dcterms:W3CDTF">2021-11-29T17:15:17Z</dcterms:created>
  <dcterms:modified xsi:type="dcterms:W3CDTF">2021-11-30T14:32:23Z</dcterms:modified>
</cp:coreProperties>
</file>