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AE07B1-04C8-4AF8-B211-36668E99E918}"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08E3C-FCE6-4C2A-A038-9934593458E4}" type="slidenum">
              <a:rPr lang="en-US" smtClean="0"/>
              <a:t>‹#›</a:t>
            </a:fld>
            <a:endParaRPr lang="en-US"/>
          </a:p>
        </p:txBody>
      </p:sp>
    </p:spTree>
    <p:extLst>
      <p:ext uri="{BB962C8B-B14F-4D97-AF65-F5344CB8AC3E}">
        <p14:creationId xmlns:p14="http://schemas.microsoft.com/office/powerpoint/2010/main" val="298457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E07B1-04C8-4AF8-B211-36668E99E918}"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08E3C-FCE6-4C2A-A038-9934593458E4}" type="slidenum">
              <a:rPr lang="en-US" smtClean="0"/>
              <a:t>‹#›</a:t>
            </a:fld>
            <a:endParaRPr lang="en-US"/>
          </a:p>
        </p:txBody>
      </p:sp>
    </p:spTree>
    <p:extLst>
      <p:ext uri="{BB962C8B-B14F-4D97-AF65-F5344CB8AC3E}">
        <p14:creationId xmlns:p14="http://schemas.microsoft.com/office/powerpoint/2010/main" val="219848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E07B1-04C8-4AF8-B211-36668E99E918}"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08E3C-FCE6-4C2A-A038-9934593458E4}" type="slidenum">
              <a:rPr lang="en-US" smtClean="0"/>
              <a:t>‹#›</a:t>
            </a:fld>
            <a:endParaRPr lang="en-US"/>
          </a:p>
        </p:txBody>
      </p:sp>
    </p:spTree>
    <p:extLst>
      <p:ext uri="{BB962C8B-B14F-4D97-AF65-F5344CB8AC3E}">
        <p14:creationId xmlns:p14="http://schemas.microsoft.com/office/powerpoint/2010/main" val="201297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E07B1-04C8-4AF8-B211-36668E99E918}"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08E3C-FCE6-4C2A-A038-9934593458E4}" type="slidenum">
              <a:rPr lang="en-US" smtClean="0"/>
              <a:t>‹#›</a:t>
            </a:fld>
            <a:endParaRPr lang="en-US"/>
          </a:p>
        </p:txBody>
      </p:sp>
    </p:spTree>
    <p:extLst>
      <p:ext uri="{BB962C8B-B14F-4D97-AF65-F5344CB8AC3E}">
        <p14:creationId xmlns:p14="http://schemas.microsoft.com/office/powerpoint/2010/main" val="190767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AE07B1-04C8-4AF8-B211-36668E99E918}" type="datetimeFigureOut">
              <a:rPr lang="en-US" smtClean="0"/>
              <a:t>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08E3C-FCE6-4C2A-A038-9934593458E4}" type="slidenum">
              <a:rPr lang="en-US" smtClean="0"/>
              <a:t>‹#›</a:t>
            </a:fld>
            <a:endParaRPr lang="en-US"/>
          </a:p>
        </p:txBody>
      </p:sp>
    </p:spTree>
    <p:extLst>
      <p:ext uri="{BB962C8B-B14F-4D97-AF65-F5344CB8AC3E}">
        <p14:creationId xmlns:p14="http://schemas.microsoft.com/office/powerpoint/2010/main" val="379568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AE07B1-04C8-4AF8-B211-36668E99E918}"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08E3C-FCE6-4C2A-A038-9934593458E4}" type="slidenum">
              <a:rPr lang="en-US" smtClean="0"/>
              <a:t>‹#›</a:t>
            </a:fld>
            <a:endParaRPr lang="en-US"/>
          </a:p>
        </p:txBody>
      </p:sp>
    </p:spTree>
    <p:extLst>
      <p:ext uri="{BB962C8B-B14F-4D97-AF65-F5344CB8AC3E}">
        <p14:creationId xmlns:p14="http://schemas.microsoft.com/office/powerpoint/2010/main" val="18376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AE07B1-04C8-4AF8-B211-36668E99E918}" type="datetimeFigureOut">
              <a:rPr lang="en-US" smtClean="0"/>
              <a:t>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F08E3C-FCE6-4C2A-A038-9934593458E4}" type="slidenum">
              <a:rPr lang="en-US" smtClean="0"/>
              <a:t>‹#›</a:t>
            </a:fld>
            <a:endParaRPr lang="en-US"/>
          </a:p>
        </p:txBody>
      </p:sp>
    </p:spTree>
    <p:extLst>
      <p:ext uri="{BB962C8B-B14F-4D97-AF65-F5344CB8AC3E}">
        <p14:creationId xmlns:p14="http://schemas.microsoft.com/office/powerpoint/2010/main" val="86445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AE07B1-04C8-4AF8-B211-36668E99E918}" type="datetimeFigureOut">
              <a:rPr lang="en-US" smtClean="0"/>
              <a:t>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F08E3C-FCE6-4C2A-A038-9934593458E4}" type="slidenum">
              <a:rPr lang="en-US" smtClean="0"/>
              <a:t>‹#›</a:t>
            </a:fld>
            <a:endParaRPr lang="en-US"/>
          </a:p>
        </p:txBody>
      </p:sp>
    </p:spTree>
    <p:extLst>
      <p:ext uri="{BB962C8B-B14F-4D97-AF65-F5344CB8AC3E}">
        <p14:creationId xmlns:p14="http://schemas.microsoft.com/office/powerpoint/2010/main" val="127897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E07B1-04C8-4AF8-B211-36668E99E918}" type="datetimeFigureOut">
              <a:rPr lang="en-US" smtClean="0"/>
              <a:t>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F08E3C-FCE6-4C2A-A038-9934593458E4}" type="slidenum">
              <a:rPr lang="en-US" smtClean="0"/>
              <a:t>‹#›</a:t>
            </a:fld>
            <a:endParaRPr lang="en-US"/>
          </a:p>
        </p:txBody>
      </p:sp>
    </p:spTree>
    <p:extLst>
      <p:ext uri="{BB962C8B-B14F-4D97-AF65-F5344CB8AC3E}">
        <p14:creationId xmlns:p14="http://schemas.microsoft.com/office/powerpoint/2010/main" val="3054501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E07B1-04C8-4AF8-B211-36668E99E918}"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08E3C-FCE6-4C2A-A038-9934593458E4}" type="slidenum">
              <a:rPr lang="en-US" smtClean="0"/>
              <a:t>‹#›</a:t>
            </a:fld>
            <a:endParaRPr lang="en-US"/>
          </a:p>
        </p:txBody>
      </p:sp>
    </p:spTree>
    <p:extLst>
      <p:ext uri="{BB962C8B-B14F-4D97-AF65-F5344CB8AC3E}">
        <p14:creationId xmlns:p14="http://schemas.microsoft.com/office/powerpoint/2010/main" val="165476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E07B1-04C8-4AF8-B211-36668E99E918}" type="datetimeFigureOut">
              <a:rPr lang="en-US" smtClean="0"/>
              <a:t>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08E3C-FCE6-4C2A-A038-9934593458E4}" type="slidenum">
              <a:rPr lang="en-US" smtClean="0"/>
              <a:t>‹#›</a:t>
            </a:fld>
            <a:endParaRPr lang="en-US"/>
          </a:p>
        </p:txBody>
      </p:sp>
    </p:spTree>
    <p:extLst>
      <p:ext uri="{BB962C8B-B14F-4D97-AF65-F5344CB8AC3E}">
        <p14:creationId xmlns:p14="http://schemas.microsoft.com/office/powerpoint/2010/main" val="1856626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E07B1-04C8-4AF8-B211-36668E99E918}" type="datetimeFigureOut">
              <a:rPr lang="en-US" smtClean="0"/>
              <a:t>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08E3C-FCE6-4C2A-A038-9934593458E4}" type="slidenum">
              <a:rPr lang="en-US" smtClean="0"/>
              <a:t>‹#›</a:t>
            </a:fld>
            <a:endParaRPr lang="en-US"/>
          </a:p>
        </p:txBody>
      </p:sp>
    </p:spTree>
    <p:extLst>
      <p:ext uri="{BB962C8B-B14F-4D97-AF65-F5344CB8AC3E}">
        <p14:creationId xmlns:p14="http://schemas.microsoft.com/office/powerpoint/2010/main" val="3868491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Which Is a Witch</a:t>
            </a:r>
            <a:endParaRPr lang="en-US" dirty="0"/>
          </a:p>
        </p:txBody>
      </p:sp>
      <p:sp>
        <p:nvSpPr>
          <p:cNvPr id="3" name="Subtitle 2"/>
          <p:cNvSpPr>
            <a:spLocks noGrp="1"/>
          </p:cNvSpPr>
          <p:nvPr>
            <p:ph type="subTitle" idx="1"/>
          </p:nvPr>
        </p:nvSpPr>
        <p:spPr>
          <a:xfrm>
            <a:off x="457200" y="3886200"/>
            <a:ext cx="8382000" cy="2819400"/>
          </a:xfrm>
        </p:spPr>
        <p:txBody>
          <a:bodyPr>
            <a:normAutofit fontScale="70000" lnSpcReduction="20000"/>
          </a:bodyPr>
          <a:lstStyle/>
          <a:p>
            <a:r>
              <a:rPr lang="en-US" dirty="0" smtClean="0"/>
              <a:t>If you go to the PBS website (Google: Secrets of the Dead Salem Witch Trials) and the interactive map will not work, installing an updated Flash Player on your computer will probably fix it. However, if you don’t want to do that, you can get most of the information in this PowerPoint. I have simply gone through the timeline and clicked on most of the names so that information would show up. Then I screen shot the images and pasted them into this PowerPoint. The interactive map is still a better option because it gives you more freedom to browse the information and to control the display of information, but this PowerPoint will at least provide the bulk of the information. </a:t>
            </a:r>
            <a:endParaRPr lang="en-US" dirty="0"/>
          </a:p>
        </p:txBody>
      </p:sp>
    </p:spTree>
    <p:extLst>
      <p:ext uri="{BB962C8B-B14F-4D97-AF65-F5344CB8AC3E}">
        <p14:creationId xmlns:p14="http://schemas.microsoft.com/office/powerpoint/2010/main" val="3720661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Rebecca Nurse (p. 1)</a:t>
            </a:r>
            <a:endParaRPr lang="en-US" dirty="0"/>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62063"/>
            <a:ext cx="9075988" cy="536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31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Rebecca Nurse (continued)</a:t>
            </a:r>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74631"/>
            <a:ext cx="9144000" cy="5383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822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Martha Cory</a:t>
            </a:r>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37067"/>
            <a:ext cx="9144000" cy="5400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77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 Proctor</a:t>
            </a:r>
            <a:endParaRPr lang="en-US" dirty="0"/>
          </a:p>
        </p:txBody>
      </p:sp>
      <p:sp>
        <p:nvSpPr>
          <p:cNvPr id="3" name="Content Placeholder 2"/>
          <p:cNvSpPr>
            <a:spLocks noGrp="1"/>
          </p:cNvSpPr>
          <p:nvPr>
            <p:ph idx="1"/>
          </p:nvPr>
        </p:nvSpPr>
        <p:spPr/>
        <p:txBody>
          <a:bodyPr/>
          <a:lstStyle/>
          <a:p>
            <a:endParaRPr lang="en-US"/>
          </a:p>
        </p:txBody>
      </p:sp>
      <p:grpSp>
        <p:nvGrpSpPr>
          <p:cNvPr id="5" name="Group 4"/>
          <p:cNvGrpSpPr/>
          <p:nvPr/>
        </p:nvGrpSpPr>
        <p:grpSpPr>
          <a:xfrm>
            <a:off x="-1" y="1488808"/>
            <a:ext cx="9144001" cy="5369192"/>
            <a:chOff x="-1" y="1488808"/>
            <a:chExt cx="9144001" cy="5369192"/>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88808"/>
              <a:ext cx="9144001" cy="5369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2286000"/>
              <a:ext cx="2971800" cy="276999"/>
            </a:xfrm>
            <a:prstGeom prst="rect">
              <a:avLst/>
            </a:prstGeom>
            <a:noFill/>
          </p:spPr>
          <p:txBody>
            <a:bodyPr wrap="square" rtlCol="0">
              <a:spAutoFit/>
            </a:bodyPr>
            <a:lstStyle/>
            <a:p>
              <a:r>
                <a:rPr lang="en-US" sz="1200" dirty="0" smtClean="0">
                  <a:solidFill>
                    <a:schemeClr val="accent3">
                      <a:lumMod val="60000"/>
                      <a:lumOff val="40000"/>
                    </a:schemeClr>
                  </a:solidFill>
                </a:rPr>
                <a:t>The third wife of John Proctor, they were</a:t>
              </a:r>
              <a:endParaRPr lang="en-US" sz="1200" dirty="0">
                <a:solidFill>
                  <a:schemeClr val="accent3">
                    <a:lumMod val="60000"/>
                    <a:lumOff val="40000"/>
                  </a:schemeClr>
                </a:solidFill>
              </a:endParaRPr>
            </a:p>
          </p:txBody>
        </p:sp>
      </p:grpSp>
    </p:spTree>
    <p:extLst>
      <p:ext uri="{BB962C8B-B14F-4D97-AF65-F5344CB8AC3E}">
        <p14:creationId xmlns:p14="http://schemas.microsoft.com/office/powerpoint/2010/main" val="272503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Abigail Hobbs</a:t>
            </a:r>
            <a:endParaRPr lang="en-US"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64502"/>
            <a:ext cx="9144000" cy="539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45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Bridget Bishop (p. 1)</a:t>
            </a:r>
            <a:endParaRPr lang="en-US" dirty="0"/>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1600"/>
            <a:ext cx="925448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43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Bridget Bishop (p. 2)</a:t>
            </a:r>
            <a:endParaRPr lang="en-US" dirty="0"/>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72317"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525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Bridget Bishop (p. 3)</a:t>
            </a:r>
            <a:endParaRPr lang="en-US" dirty="0"/>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81706"/>
            <a:ext cx="9144001" cy="537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275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Giles Cory (p. 1)</a:t>
            </a:r>
            <a:endParaRPr lang="en-US" dirty="0"/>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23629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016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Giles Corey (p. 2)</a:t>
            </a:r>
            <a:endParaRPr lang="en-US" dirty="0"/>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8974"/>
            <a:ext cx="9144000" cy="534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 Parris, Jr (Betty)</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67" t="13406" r="9860" b="4710"/>
          <a:stretch/>
        </p:blipFill>
        <p:spPr bwMode="auto">
          <a:xfrm>
            <a:off x="-3313" y="1499212"/>
            <a:ext cx="9157252" cy="520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606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Warren</a:t>
            </a:r>
            <a:endParaRPr lang="en-US" dirty="0"/>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57459"/>
            <a:ext cx="9144000" cy="5400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70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Sarah </a:t>
            </a:r>
            <a:r>
              <a:rPr lang="en-US" dirty="0" err="1" smtClean="0"/>
              <a:t>Cloyce</a:t>
            </a:r>
            <a:endParaRPr lang="en-US" dirty="0"/>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56989"/>
            <a:ext cx="9144000" cy="539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608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Samuel Sewall (p. 1)</a:t>
            </a:r>
            <a:endParaRPr lang="en-US" dirty="0"/>
          </a:p>
        </p:txBody>
      </p:sp>
      <p:sp>
        <p:nvSpPr>
          <p:cNvPr id="3" name="Content Placeholder 2"/>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61399"/>
            <a:ext cx="9144000" cy="539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634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Samuel Sewall (p. 2)</a:t>
            </a:r>
            <a:endParaRPr lang="en-US"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38" y="1524000"/>
            <a:ext cx="9090793" cy="5317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908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Proctor (p. 1)</a:t>
            </a:r>
            <a:endParaRPr lang="en-US" dirty="0"/>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8975"/>
            <a:ext cx="9143999" cy="534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258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Proctor (p. 2)</a:t>
            </a:r>
            <a:endParaRPr lang="en-US" dirty="0"/>
          </a:p>
        </p:txBody>
      </p:sp>
      <p:sp>
        <p:nvSpPr>
          <p:cNvPr id="3" name="Content Placeholder 2"/>
          <p:cNvSpPr>
            <a:spLocks noGrp="1"/>
          </p:cNvSpPr>
          <p:nvPr>
            <p:ph idx="1"/>
          </p:nvPr>
        </p:nvSpPr>
        <p:spPr/>
        <p:txBody>
          <a:bodyPr/>
          <a:lstStyle/>
          <a:p>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64502"/>
            <a:ext cx="9144001" cy="539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347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I copied this slide so you could see the timeline, but the people are not asked about on the chart and there are so many of them that I didn't copy and paste each person’s description. </a:t>
            </a:r>
            <a:endParaRPr lang="en-US" sz="2400" dirty="0"/>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5" y="1464147"/>
            <a:ext cx="9168685" cy="5393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878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Burroughs (p. 1)</a:t>
            </a:r>
            <a:endParaRPr lang="en-US" dirty="0"/>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08975"/>
            <a:ext cx="9144000" cy="534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395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Burroughs (p. 2)</a:t>
            </a:r>
            <a:endParaRPr lang="en-US" dirty="0"/>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271929"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325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Mather (p. 1)</a:t>
            </a:r>
            <a:endParaRPr lang="en-US" dirty="0"/>
          </a:p>
        </p:txBody>
      </p:sp>
      <p:sp>
        <p:nvSpPr>
          <p:cNvPr id="3" name="Content Placeholder 2"/>
          <p:cNvSpPr>
            <a:spLocks noGrp="1"/>
          </p:cNvSpPr>
          <p:nvPr>
            <p:ph idx="1"/>
          </p:nvPr>
        </p:nvSpPr>
        <p:spPr/>
        <p:txBody>
          <a:bodyPr/>
          <a:lstStyle/>
          <a:p>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7298"/>
            <a:ext cx="9144000" cy="5410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484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Abigail Williams</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380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896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Mather (p. 2)</a:t>
            </a:r>
            <a:endParaRPr lang="en-US" dirty="0"/>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1600"/>
            <a:ext cx="91440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704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info / Gov. Phips</a:t>
            </a:r>
            <a:endParaRPr lang="en-US" dirty="0"/>
          </a:p>
        </p:txBody>
      </p:sp>
      <p:sp>
        <p:nvSpPr>
          <p:cNvPr id="3" name="Content Placeholder 2"/>
          <p:cNvSpPr>
            <a:spLocks noGrp="1"/>
          </p:cNvSpPr>
          <p:nvPr>
            <p:ph idx="1"/>
          </p:nvPr>
        </p:nvSpPr>
        <p:spPr/>
        <p:txBody>
          <a:bodyPr/>
          <a:lstStyle/>
          <a:p>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57227"/>
            <a:ext cx="9220200" cy="5400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999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 Bridget Bishop</a:t>
            </a:r>
            <a:endParaRPr lang="en-US" dirty="0"/>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 y="1435200"/>
            <a:ext cx="9152586" cy="54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545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 More on Bishop</a:t>
            </a:r>
            <a:endParaRPr lang="en-US" dirty="0"/>
          </a:p>
        </p:txBody>
      </p:sp>
      <p:sp>
        <p:nvSpPr>
          <p:cNvPr id="3" name="Content Placeholder 2"/>
          <p:cNvSpPr>
            <a:spLocks noGrp="1"/>
          </p:cNvSpPr>
          <p:nvPr>
            <p:ph idx="1"/>
          </p:nvPr>
        </p:nvSpPr>
        <p:spPr/>
        <p:txBody>
          <a:bodyPr/>
          <a:lstStyle/>
          <a:p>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33886"/>
            <a:ext cx="9144000" cy="542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912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 Susannah Martin</a:t>
            </a:r>
            <a:endParaRPr lang="en-US" dirty="0"/>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240991"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489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 more on Martin</a:t>
            </a:r>
            <a:endParaRPr lang="en-US" dirty="0"/>
          </a:p>
        </p:txBody>
      </p:sp>
      <p:sp>
        <p:nvSpPr>
          <p:cNvPr id="3" name="Content Placeholder 2"/>
          <p:cNvSpPr>
            <a:spLocks noGrp="1"/>
          </p:cNvSpPr>
          <p:nvPr>
            <p:ph idx="1"/>
          </p:nvPr>
        </p:nvSpPr>
        <p:spPr/>
        <p:txBody>
          <a:bodyPr/>
          <a:lstStyle/>
          <a:p>
            <a:endParaRPr lang="en-US"/>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2274"/>
            <a:ext cx="9144000" cy="541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658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 George Jacobs</a:t>
            </a:r>
            <a:endParaRPr lang="en-US" dirty="0"/>
          </a:p>
        </p:txBody>
      </p:sp>
      <p:sp>
        <p:nvSpPr>
          <p:cNvPr id="3" name="Content Placeholder 2"/>
          <p:cNvSpPr>
            <a:spLocks noGrp="1"/>
          </p:cNvSpPr>
          <p:nvPr>
            <p:ph idx="1"/>
          </p:nvPr>
        </p:nvSpPr>
        <p:spPr/>
        <p:txBody>
          <a:bodyPr/>
          <a:lstStyle/>
          <a:p>
            <a:endParaRPr lang="en-US"/>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64502"/>
            <a:ext cx="9144000" cy="539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3501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 Martha Carrier</a:t>
            </a:r>
            <a:endParaRPr lang="en-US" dirty="0"/>
          </a:p>
        </p:txBody>
      </p:sp>
      <p:sp>
        <p:nvSpPr>
          <p:cNvPr id="3" name="Content Placeholder 2"/>
          <p:cNvSpPr>
            <a:spLocks noGrp="1"/>
          </p:cNvSpPr>
          <p:nvPr>
            <p:ph idx="1"/>
          </p:nvPr>
        </p:nvSpPr>
        <p:spPr/>
        <p:txBody>
          <a:bodyPr/>
          <a:lstStyle/>
          <a:p>
            <a:endParaRPr lang="en-US"/>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81706"/>
            <a:ext cx="9144000" cy="537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007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 Mary </a:t>
            </a:r>
            <a:r>
              <a:rPr lang="en-US" dirty="0" err="1" smtClean="0"/>
              <a:t>Easty</a:t>
            </a:r>
            <a:endParaRPr lang="en-US" dirty="0"/>
          </a:p>
        </p:txBody>
      </p:sp>
      <p:sp>
        <p:nvSpPr>
          <p:cNvPr id="3" name="Content Placeholder 2"/>
          <p:cNvSpPr>
            <a:spLocks noGrp="1"/>
          </p:cNvSpPr>
          <p:nvPr>
            <p:ph idx="1"/>
          </p:nvPr>
        </p:nvSpPr>
        <p:spPr/>
        <p:txBody>
          <a:bodyPr/>
          <a:lstStyle/>
          <a:p>
            <a:endParaRPr lang="en-US"/>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72484"/>
            <a:ext cx="9144001" cy="534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056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 More on Mary </a:t>
            </a:r>
            <a:r>
              <a:rPr lang="en-US" dirty="0" err="1" smtClean="0"/>
              <a:t>Easty</a:t>
            </a:r>
            <a:endParaRPr lang="en-US" dirty="0"/>
          </a:p>
        </p:txBody>
      </p:sp>
      <p:sp>
        <p:nvSpPr>
          <p:cNvPr id="3" name="Content Placeholder 2"/>
          <p:cNvSpPr>
            <a:spLocks noGrp="1"/>
          </p:cNvSpPr>
          <p:nvPr>
            <p:ph idx="1"/>
          </p:nvPr>
        </p:nvSpPr>
        <p:spPr/>
        <p:txBody>
          <a:bodyPr/>
          <a:lstStyle/>
          <a:p>
            <a:endParaRPr lang="en-US"/>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1602"/>
            <a:ext cx="9220200" cy="547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693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Tituba</a:t>
            </a:r>
            <a:endParaRPr lang="en-US" dirty="0"/>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9" y="1295400"/>
            <a:ext cx="9248448" cy="5424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5840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 </a:t>
            </a:r>
            <a:r>
              <a:rPr lang="en-US" dirty="0"/>
              <a:t>A</a:t>
            </a:r>
            <a:r>
              <a:rPr lang="en-US" dirty="0" smtClean="0"/>
              <a:t>nn </a:t>
            </a:r>
            <a:r>
              <a:rPr lang="en-US" dirty="0" err="1" smtClean="0"/>
              <a:t>Pudeator</a:t>
            </a:r>
            <a:endParaRPr lang="en-US" dirty="0"/>
          </a:p>
        </p:txBody>
      </p:sp>
      <p:sp>
        <p:nvSpPr>
          <p:cNvPr id="3" name="Content Placeholder 2"/>
          <p:cNvSpPr>
            <a:spLocks noGrp="1"/>
          </p:cNvSpPr>
          <p:nvPr>
            <p:ph idx="1"/>
          </p:nvPr>
        </p:nvSpPr>
        <p:spPr/>
        <p:txBody>
          <a:bodyPr/>
          <a:lstStyle/>
          <a:p>
            <a:endParaRPr lang="en-US"/>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7800"/>
            <a:ext cx="9201668"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204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 Wilmott Redd</a:t>
            </a:r>
            <a:endParaRPr lang="en-US" dirty="0"/>
          </a:p>
        </p:txBody>
      </p:sp>
      <p:sp>
        <p:nvSpPr>
          <p:cNvPr id="3" name="Content Placeholder 2"/>
          <p:cNvSpPr>
            <a:spLocks noGrp="1"/>
          </p:cNvSpPr>
          <p:nvPr>
            <p:ph idx="1"/>
          </p:nvPr>
        </p:nvSpPr>
        <p:spPr/>
        <p:txBody>
          <a:bodyPr/>
          <a:lstStyle/>
          <a:p>
            <a:endParaRPr lang="en-US"/>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81706"/>
            <a:ext cx="9144000" cy="537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773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 Samuel Wardwell</a:t>
            </a:r>
            <a:endParaRPr lang="en-US" dirty="0"/>
          </a:p>
        </p:txBody>
      </p:sp>
      <p:sp>
        <p:nvSpPr>
          <p:cNvPr id="3" name="Content Placeholder 2"/>
          <p:cNvSpPr>
            <a:spLocks noGrp="1"/>
          </p:cNvSpPr>
          <p:nvPr>
            <p:ph idx="1"/>
          </p:nvPr>
        </p:nvSpPr>
        <p:spPr/>
        <p:txBody>
          <a:bodyPr/>
          <a:lstStyle/>
          <a:p>
            <a:endParaRPr lang="en-US"/>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71572"/>
            <a:ext cx="9144001" cy="5386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260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 Sarah </a:t>
            </a:r>
            <a:r>
              <a:rPr lang="en-US" dirty="0" err="1" smtClean="0"/>
              <a:t>Cloyce</a:t>
            </a:r>
            <a:endParaRPr lang="en-US" dirty="0"/>
          </a:p>
        </p:txBody>
      </p:sp>
      <p:sp>
        <p:nvSpPr>
          <p:cNvPr id="3" name="Content Placeholder 2"/>
          <p:cNvSpPr>
            <a:spLocks noGrp="1"/>
          </p:cNvSpPr>
          <p:nvPr>
            <p:ph idx="1"/>
          </p:nvPr>
        </p:nvSpPr>
        <p:spPr/>
        <p:txBody>
          <a:bodyPr/>
          <a:lstStyle/>
          <a:p>
            <a:endParaRPr lang="en-US"/>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9557"/>
            <a:ext cx="9220200" cy="543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110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 William Stoughton</a:t>
            </a:r>
            <a:endParaRPr lang="en-US" dirty="0"/>
          </a:p>
        </p:txBody>
      </p:sp>
      <p:sp>
        <p:nvSpPr>
          <p:cNvPr id="3" name="Content Placeholder 2"/>
          <p:cNvSpPr>
            <a:spLocks noGrp="1"/>
          </p:cNvSpPr>
          <p:nvPr>
            <p:ph idx="1"/>
          </p:nvPr>
        </p:nvSpPr>
        <p:spPr/>
        <p:txBody>
          <a:bodyPr/>
          <a:lstStyle/>
          <a:p>
            <a:endParaRPr lang="en-US"/>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54336"/>
            <a:ext cx="9144000" cy="540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7310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 Mary Black</a:t>
            </a:r>
            <a:endParaRPr lang="en-US" dirty="0"/>
          </a:p>
        </p:txBody>
      </p:sp>
      <p:sp>
        <p:nvSpPr>
          <p:cNvPr id="3" name="Content Placeholder 2"/>
          <p:cNvSpPr>
            <a:spLocks noGrp="1"/>
          </p:cNvSpPr>
          <p:nvPr>
            <p:ph idx="1"/>
          </p:nvPr>
        </p:nvSpPr>
        <p:spPr/>
        <p:txBody>
          <a:bodyPr/>
          <a:lstStyle/>
          <a:p>
            <a:endParaRPr lang="en-US"/>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7800"/>
            <a:ext cx="9349950" cy="55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589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Timeline / Mary English</a:t>
            </a:r>
            <a:endParaRPr lang="en-US" dirty="0"/>
          </a:p>
        </p:txBody>
      </p:sp>
      <p:sp>
        <p:nvSpPr>
          <p:cNvPr id="3" name="Content Placeholder 2"/>
          <p:cNvSpPr>
            <a:spLocks noGrp="1"/>
          </p:cNvSpPr>
          <p:nvPr>
            <p:ph idx="1"/>
          </p:nvPr>
        </p:nvSpPr>
        <p:spPr/>
        <p:txBody>
          <a:bodyPr/>
          <a:lstStyle/>
          <a:p>
            <a:endParaRPr lang="en-US"/>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1600"/>
            <a:ext cx="9304934" cy="5460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65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Sarah Good</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63203"/>
            <a:ext cx="9144000" cy="5366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49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Sarah </a:t>
            </a:r>
            <a:r>
              <a:rPr lang="en-US" dirty="0" err="1" smtClean="0"/>
              <a:t>Osburn</a:t>
            </a:r>
            <a:r>
              <a:rPr lang="en-US" dirty="0" smtClean="0"/>
              <a:t> (p. 1)</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400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3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Sarah </a:t>
            </a:r>
            <a:r>
              <a:rPr lang="en-US" dirty="0" err="1" smtClean="0"/>
              <a:t>Osburn</a:t>
            </a:r>
            <a:r>
              <a:rPr lang="en-US" dirty="0" smtClean="0"/>
              <a:t> (continued)</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 y="1485364"/>
            <a:ext cx="9144000" cy="534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942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t>
            </a:r>
            <a:r>
              <a:rPr lang="en-US" dirty="0" err="1" smtClean="0"/>
              <a:t>Hathorne</a:t>
            </a:r>
            <a:endParaRPr lang="en-US" dirty="0"/>
          </a:p>
        </p:txBody>
      </p:sp>
      <p:sp>
        <p:nvSpPr>
          <p:cNvPr id="3" name="Content Placeholder 2"/>
          <p:cNvSpPr>
            <a:spLocks noGrp="1"/>
          </p:cNvSpPr>
          <p:nvPr>
            <p:ph idx="1"/>
          </p:nvPr>
        </p:nvSpPr>
        <p:spPr/>
        <p:txBody>
          <a:bodyPr/>
          <a:lstStyle/>
          <a:p>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3999" cy="5393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92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Jonathan Corwin</a:t>
            </a:r>
            <a:endParaRPr lang="en-US" dirty="0"/>
          </a:p>
        </p:txBody>
      </p:sp>
      <p:sp>
        <p:nvSpPr>
          <p:cNvPr id="3" name="Content Placeholder 2"/>
          <p:cNvSpPr>
            <a:spLocks noGrp="1"/>
          </p:cNvSpPr>
          <p:nvPr>
            <p:ph idx="1"/>
          </p:nvPr>
        </p:nvSpPr>
        <p:spPr/>
        <p:txBody>
          <a:bodyPr/>
          <a:lstStyle/>
          <a:p>
            <a:endParaRPr 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6363"/>
            <a:ext cx="9093065" cy="532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468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397</Words>
  <Application>Microsoft Office PowerPoint</Application>
  <PresentationFormat>On-screen Show (4:3)</PresentationFormat>
  <Paragraphs>48</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Which Is a Witch</vt:lpstr>
      <vt:lpstr>Elizabeth Parris, Jr (Betty)</vt:lpstr>
      <vt:lpstr>Abigail Williams</vt:lpstr>
      <vt:lpstr>Tituba</vt:lpstr>
      <vt:lpstr>Sarah Good</vt:lpstr>
      <vt:lpstr>Sarah Osburn (p. 1)</vt:lpstr>
      <vt:lpstr>Sarah Osburn (continued)</vt:lpstr>
      <vt:lpstr>John Hathorne</vt:lpstr>
      <vt:lpstr>Jonathan Corwin</vt:lpstr>
      <vt:lpstr>Rebecca Nurse (p. 1)</vt:lpstr>
      <vt:lpstr>Rebecca Nurse (continued)</vt:lpstr>
      <vt:lpstr>Martha Cory</vt:lpstr>
      <vt:lpstr>Elizabeth Proctor</vt:lpstr>
      <vt:lpstr>Abigail Hobbs</vt:lpstr>
      <vt:lpstr>Bridget Bishop (p. 1)</vt:lpstr>
      <vt:lpstr>Bridget Bishop (p. 2)</vt:lpstr>
      <vt:lpstr>Bridget Bishop (p. 3)</vt:lpstr>
      <vt:lpstr>Giles Cory (p. 1)</vt:lpstr>
      <vt:lpstr>Giles Corey (p. 2)</vt:lpstr>
      <vt:lpstr>Mary Warren</vt:lpstr>
      <vt:lpstr>Sarah Cloyce</vt:lpstr>
      <vt:lpstr>Samuel Sewall (p. 1)</vt:lpstr>
      <vt:lpstr>Samuel Sewall (p. 2)</vt:lpstr>
      <vt:lpstr>John Proctor (p. 1)</vt:lpstr>
      <vt:lpstr>John Proctor (p. 2)</vt:lpstr>
      <vt:lpstr>I copied this slide so you could see the timeline, but the people are not asked about on the chart and there are so many of them that I didn't copy and paste each person’s description. </vt:lpstr>
      <vt:lpstr>George Burroughs (p. 1)</vt:lpstr>
      <vt:lpstr>George Burroughs (p. 2)</vt:lpstr>
      <vt:lpstr>Increase Mather (p. 1)</vt:lpstr>
      <vt:lpstr>Increase Mather (p. 2)</vt:lpstr>
      <vt:lpstr>Timeline info / Gov. Phips</vt:lpstr>
      <vt:lpstr>Timeline / Bridget Bishop</vt:lpstr>
      <vt:lpstr>Timeline / More on Bishop</vt:lpstr>
      <vt:lpstr>Timeline / Susannah Martin</vt:lpstr>
      <vt:lpstr>Timeline / more on Martin</vt:lpstr>
      <vt:lpstr>Timeline / George Jacobs</vt:lpstr>
      <vt:lpstr>Timeline / Martha Carrier</vt:lpstr>
      <vt:lpstr>Timeline / Mary Easty</vt:lpstr>
      <vt:lpstr>Timeline / More on Mary Easty</vt:lpstr>
      <vt:lpstr>Timeline / Ann Pudeator</vt:lpstr>
      <vt:lpstr>Timeline / Wilmott Redd</vt:lpstr>
      <vt:lpstr>Timeline / Samuel Wardwell</vt:lpstr>
      <vt:lpstr>Timeline / Sarah Cloyce</vt:lpstr>
      <vt:lpstr>Timeline / William Stoughton</vt:lpstr>
      <vt:lpstr>Timeline / Mary Black</vt:lpstr>
      <vt:lpstr>End of Timeline / Mary English</vt:lpstr>
    </vt:vector>
  </TitlesOfParts>
  <Company>Jackson-Madison County School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L. Coffman</dc:creator>
  <cp:lastModifiedBy>Molly L. Coffman</cp:lastModifiedBy>
  <cp:revision>9</cp:revision>
  <dcterms:created xsi:type="dcterms:W3CDTF">2016-01-07T19:10:07Z</dcterms:created>
  <dcterms:modified xsi:type="dcterms:W3CDTF">2016-01-07T20:31:27Z</dcterms:modified>
</cp:coreProperties>
</file>