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5" r:id="rId4"/>
    <p:sldId id="264" r:id="rId5"/>
    <p:sldId id="259" r:id="rId6"/>
    <p:sldId id="260" r:id="rId7"/>
    <p:sldId id="266" r:id="rId8"/>
    <p:sldId id="261" r:id="rId9"/>
    <p:sldId id="262" r:id="rId10"/>
    <p:sldId id="263" r:id="rId11"/>
    <p:sldId id="267" r:id="rId12"/>
    <p:sldId id="257" r:id="rId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002415-8E7B-581E-C796-415C4DC2D755}" v="212" dt="2023-04-10T00:38:14.8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lly L. Coffman" userId="S::mlcoffman@jmcss.org::2ed183d1-ceb8-4be9-a4ba-1a0778a92ba5" providerId="AD" clId="Web-{4A8F8904-0935-E973-7144-5558B3BA1356}"/>
    <pc:docChg chg="modSld">
      <pc:chgData name="Molly L. Coffman" userId="S::mlcoffman@jmcss.org::2ed183d1-ceb8-4be9-a4ba-1a0778a92ba5" providerId="AD" clId="Web-{4A8F8904-0935-E973-7144-5558B3BA1356}" dt="2019-04-15T13:31:43.561" v="75" actId="20577"/>
      <pc:docMkLst>
        <pc:docMk/>
      </pc:docMkLst>
      <pc:sldChg chg="modSp">
        <pc:chgData name="Molly L. Coffman" userId="S::mlcoffman@jmcss.org::2ed183d1-ceb8-4be9-a4ba-1a0778a92ba5" providerId="AD" clId="Web-{4A8F8904-0935-E973-7144-5558B3BA1356}" dt="2019-04-15T13:31:34.592" v="73" actId="20577"/>
        <pc:sldMkLst>
          <pc:docMk/>
          <pc:sldMk cId="0" sldId="258"/>
        </pc:sldMkLst>
        <pc:spChg chg="mod">
          <ac:chgData name="Molly L. Coffman" userId="S::mlcoffman@jmcss.org::2ed183d1-ceb8-4be9-a4ba-1a0778a92ba5" providerId="AD" clId="Web-{4A8F8904-0935-E973-7144-5558B3BA1356}" dt="2019-04-15T13:31:34.592" v="73" actId="20577"/>
          <ac:spMkLst>
            <pc:docMk/>
            <pc:sldMk cId="0" sldId="258"/>
            <ac:spMk id="3075" creationId="{85B32593-5BAD-4A0B-8E4A-208C5A48ECB6}"/>
          </ac:spMkLst>
        </pc:spChg>
      </pc:sldChg>
      <pc:sldChg chg="modSp">
        <pc:chgData name="Molly L. Coffman" userId="S::mlcoffman@jmcss.org::2ed183d1-ceb8-4be9-a4ba-1a0778a92ba5" providerId="AD" clId="Web-{4A8F8904-0935-E973-7144-5558B3BA1356}" dt="2019-04-15T13:18:24.516" v="34" actId="20577"/>
        <pc:sldMkLst>
          <pc:docMk/>
          <pc:sldMk cId="0" sldId="260"/>
        </pc:sldMkLst>
        <pc:spChg chg="mod">
          <ac:chgData name="Molly L. Coffman" userId="S::mlcoffman@jmcss.org::2ed183d1-ceb8-4be9-a4ba-1a0778a92ba5" providerId="AD" clId="Web-{4A8F8904-0935-E973-7144-5558B3BA1356}" dt="2019-04-15T13:18:24.516" v="34" actId="20577"/>
          <ac:spMkLst>
            <pc:docMk/>
            <pc:sldMk cId="0" sldId="260"/>
            <ac:spMk id="7171" creationId="{5BFA89E2-E5DA-4058-8996-6E42E7E423A1}"/>
          </ac:spMkLst>
        </pc:spChg>
      </pc:sldChg>
      <pc:sldChg chg="modSp">
        <pc:chgData name="Molly L. Coffman" userId="S::mlcoffman@jmcss.org::2ed183d1-ceb8-4be9-a4ba-1a0778a92ba5" providerId="AD" clId="Web-{4A8F8904-0935-E973-7144-5558B3BA1356}" dt="2019-04-15T13:20:26.598" v="62" actId="20577"/>
        <pc:sldMkLst>
          <pc:docMk/>
          <pc:sldMk cId="0" sldId="262"/>
        </pc:sldMkLst>
        <pc:spChg chg="mod">
          <ac:chgData name="Molly L. Coffman" userId="S::mlcoffman@jmcss.org::2ed183d1-ceb8-4be9-a4ba-1a0778a92ba5" providerId="AD" clId="Web-{4A8F8904-0935-E973-7144-5558B3BA1356}" dt="2019-04-15T13:20:26.598" v="62" actId="20577"/>
          <ac:spMkLst>
            <pc:docMk/>
            <pc:sldMk cId="0" sldId="262"/>
            <ac:spMk id="10243" creationId="{E757632E-B630-4F99-BA88-6BBF3D88A142}"/>
          </ac:spMkLst>
        </pc:spChg>
      </pc:sldChg>
      <pc:sldChg chg="modSp">
        <pc:chgData name="Molly L. Coffman" userId="S::mlcoffman@jmcss.org::2ed183d1-ceb8-4be9-a4ba-1a0778a92ba5" providerId="AD" clId="Web-{4A8F8904-0935-E973-7144-5558B3BA1356}" dt="2019-04-15T13:21:15.116" v="71" actId="20577"/>
        <pc:sldMkLst>
          <pc:docMk/>
          <pc:sldMk cId="0" sldId="263"/>
        </pc:sldMkLst>
        <pc:spChg chg="mod">
          <ac:chgData name="Molly L. Coffman" userId="S::mlcoffman@jmcss.org::2ed183d1-ceb8-4be9-a4ba-1a0778a92ba5" providerId="AD" clId="Web-{4A8F8904-0935-E973-7144-5558B3BA1356}" dt="2019-04-15T13:21:15.116" v="71" actId="20577"/>
          <ac:spMkLst>
            <pc:docMk/>
            <pc:sldMk cId="0" sldId="263"/>
            <ac:spMk id="11268" creationId="{CB3A4423-A771-4A4B-828A-FFC0060D2A87}"/>
          </ac:spMkLst>
        </pc:spChg>
      </pc:sldChg>
      <pc:sldChg chg="modSp">
        <pc:chgData name="Molly L. Coffman" userId="S::mlcoffman@jmcss.org::2ed183d1-ceb8-4be9-a4ba-1a0778a92ba5" providerId="AD" clId="Web-{4A8F8904-0935-E973-7144-5558B3BA1356}" dt="2019-04-15T13:31:43.561" v="75" actId="20577"/>
        <pc:sldMkLst>
          <pc:docMk/>
          <pc:sldMk cId="0" sldId="265"/>
        </pc:sldMkLst>
        <pc:spChg chg="mod">
          <ac:chgData name="Molly L. Coffman" userId="S::mlcoffman@jmcss.org::2ed183d1-ceb8-4be9-a4ba-1a0778a92ba5" providerId="AD" clId="Web-{4A8F8904-0935-E973-7144-5558B3BA1356}" dt="2019-04-15T13:31:43.561" v="75" actId="20577"/>
          <ac:spMkLst>
            <pc:docMk/>
            <pc:sldMk cId="0" sldId="265"/>
            <ac:spMk id="4099" creationId="{F5FB22CD-DBE5-4EAC-81F1-0208443CEA8B}"/>
          </ac:spMkLst>
        </pc:spChg>
      </pc:sldChg>
      <pc:sldChg chg="modSp">
        <pc:chgData name="Molly L. Coffman" userId="S::mlcoffman@jmcss.org::2ed183d1-ceb8-4be9-a4ba-1a0778a92ba5" providerId="AD" clId="Web-{4A8F8904-0935-E973-7144-5558B3BA1356}" dt="2019-04-15T13:19:30.925" v="56" actId="20577"/>
        <pc:sldMkLst>
          <pc:docMk/>
          <pc:sldMk cId="0" sldId="266"/>
        </pc:sldMkLst>
        <pc:spChg chg="mod">
          <ac:chgData name="Molly L. Coffman" userId="S::mlcoffman@jmcss.org::2ed183d1-ceb8-4be9-a4ba-1a0778a92ba5" providerId="AD" clId="Web-{4A8F8904-0935-E973-7144-5558B3BA1356}" dt="2019-04-15T13:18:55.501" v="43" actId="20577"/>
          <ac:spMkLst>
            <pc:docMk/>
            <pc:sldMk cId="0" sldId="266"/>
            <ac:spMk id="8194" creationId="{C4BF7242-3DAA-4DFA-BBEC-1182AD2D12DB}"/>
          </ac:spMkLst>
        </pc:spChg>
        <pc:spChg chg="mod">
          <ac:chgData name="Molly L. Coffman" userId="S::mlcoffman@jmcss.org::2ed183d1-ceb8-4be9-a4ba-1a0778a92ba5" providerId="AD" clId="Web-{4A8F8904-0935-E973-7144-5558B3BA1356}" dt="2019-04-15T13:19:30.925" v="56" actId="20577"/>
          <ac:spMkLst>
            <pc:docMk/>
            <pc:sldMk cId="0" sldId="266"/>
            <ac:spMk id="8195" creationId="{1767F3AA-2EA5-4A3F-895D-384DB3767265}"/>
          </ac:spMkLst>
        </pc:spChg>
      </pc:sldChg>
    </pc:docChg>
  </pc:docChgLst>
  <pc:docChgLst>
    <pc:chgData name="Molly L. Coffman" userId="S::mlcoffman@jmcss.org::2ed183d1-ceb8-4be9-a4ba-1a0778a92ba5" providerId="AD" clId="Web-{11002415-8E7B-581E-C796-415C4DC2D755}"/>
    <pc:docChg chg="modSld">
      <pc:chgData name="Molly L. Coffman" userId="S::mlcoffman@jmcss.org::2ed183d1-ceb8-4be9-a4ba-1a0778a92ba5" providerId="AD" clId="Web-{11002415-8E7B-581E-C796-415C4DC2D755}" dt="2023-04-10T00:38:14.843" v="166" actId="20577"/>
      <pc:docMkLst>
        <pc:docMk/>
      </pc:docMkLst>
      <pc:sldChg chg="modSp">
        <pc:chgData name="Molly L. Coffman" userId="S::mlcoffman@jmcss.org::2ed183d1-ceb8-4be9-a4ba-1a0778a92ba5" providerId="AD" clId="Web-{11002415-8E7B-581E-C796-415C4DC2D755}" dt="2023-04-10T00:38:14.843" v="166" actId="20577"/>
        <pc:sldMkLst>
          <pc:docMk/>
          <pc:sldMk cId="0" sldId="257"/>
        </pc:sldMkLst>
        <pc:spChg chg="mod">
          <ac:chgData name="Molly L. Coffman" userId="S::mlcoffman@jmcss.org::2ed183d1-ceb8-4be9-a4ba-1a0778a92ba5" providerId="AD" clId="Web-{11002415-8E7B-581E-C796-415C4DC2D755}" dt="2023-04-10T00:38:14.843" v="166" actId="20577"/>
          <ac:spMkLst>
            <pc:docMk/>
            <pc:sldMk cId="0" sldId="257"/>
            <ac:spMk id="13315" creationId="{0C1E717B-2DB7-4B70-825D-3E16713E4C58}"/>
          </ac:spMkLst>
        </pc:spChg>
      </pc:sldChg>
      <pc:sldChg chg="addSp modSp">
        <pc:chgData name="Molly L. Coffman" userId="S::mlcoffman@jmcss.org::2ed183d1-ceb8-4be9-a4ba-1a0778a92ba5" providerId="AD" clId="Web-{11002415-8E7B-581E-C796-415C4DC2D755}" dt="2023-04-10T00:36:26.402" v="138" actId="20577"/>
        <pc:sldMkLst>
          <pc:docMk/>
          <pc:sldMk cId="0" sldId="258"/>
        </pc:sldMkLst>
        <pc:spChg chg="add mod">
          <ac:chgData name="Molly L. Coffman" userId="S::mlcoffman@jmcss.org::2ed183d1-ceb8-4be9-a4ba-1a0778a92ba5" providerId="AD" clId="Web-{11002415-8E7B-581E-C796-415C4DC2D755}" dt="2023-04-10T00:36:26.402" v="138" actId="20577"/>
          <ac:spMkLst>
            <pc:docMk/>
            <pc:sldMk cId="0" sldId="258"/>
            <ac:spMk id="2" creationId="{5AE6EC12-3FE4-541E-F528-E4038883A773}"/>
          </ac:spMkLst>
        </pc:spChg>
        <pc:spChg chg="mod">
          <ac:chgData name="Molly L. Coffman" userId="S::mlcoffman@jmcss.org::2ed183d1-ceb8-4be9-a4ba-1a0778a92ba5" providerId="AD" clId="Web-{11002415-8E7B-581E-C796-415C4DC2D755}" dt="2023-04-10T00:32:47.550" v="76" actId="14100"/>
          <ac:spMkLst>
            <pc:docMk/>
            <pc:sldMk cId="0" sldId="258"/>
            <ac:spMk id="3074" creationId="{2C71A4CF-EB04-40B4-9A35-6AC5E1EA7437}"/>
          </ac:spMkLst>
        </pc:spChg>
        <pc:spChg chg="mod">
          <ac:chgData name="Molly L. Coffman" userId="S::mlcoffman@jmcss.org::2ed183d1-ceb8-4be9-a4ba-1a0778a92ba5" providerId="AD" clId="Web-{11002415-8E7B-581E-C796-415C4DC2D755}" dt="2023-04-10T00:35:08.790" v="100" actId="20577"/>
          <ac:spMkLst>
            <pc:docMk/>
            <pc:sldMk cId="0" sldId="258"/>
            <ac:spMk id="3075" creationId="{85B32593-5BAD-4A0B-8E4A-208C5A48ECB6}"/>
          </ac:spMkLst>
        </pc:spChg>
        <pc:picChg chg="mod">
          <ac:chgData name="Molly L. Coffman" userId="S::mlcoffman@jmcss.org::2ed183d1-ceb8-4be9-a4ba-1a0778a92ba5" providerId="AD" clId="Web-{11002415-8E7B-581E-C796-415C4DC2D755}" dt="2023-04-10T00:32:53.051" v="77" actId="1076"/>
          <ac:picMkLst>
            <pc:docMk/>
            <pc:sldMk cId="0" sldId="258"/>
            <ac:picMk id="3076" creationId="{2AE702AC-4831-488C-8262-6EF468B53CF1}"/>
          </ac:picMkLst>
        </pc:picChg>
      </pc:sldChg>
      <pc:sldChg chg="delSp modSp">
        <pc:chgData name="Molly L. Coffman" userId="S::mlcoffman@jmcss.org::2ed183d1-ceb8-4be9-a4ba-1a0778a92ba5" providerId="AD" clId="Web-{11002415-8E7B-581E-C796-415C4DC2D755}" dt="2023-04-10T00:25:08.075" v="8" actId="20577"/>
        <pc:sldMkLst>
          <pc:docMk/>
          <pc:sldMk cId="0" sldId="265"/>
        </pc:sldMkLst>
        <pc:spChg chg="mod">
          <ac:chgData name="Molly L. Coffman" userId="S::mlcoffman@jmcss.org::2ed183d1-ceb8-4be9-a4ba-1a0778a92ba5" providerId="AD" clId="Web-{11002415-8E7B-581E-C796-415C4DC2D755}" dt="2023-04-10T00:25:08.075" v="8" actId="20577"/>
          <ac:spMkLst>
            <pc:docMk/>
            <pc:sldMk cId="0" sldId="265"/>
            <ac:spMk id="4099" creationId="{F5FB22CD-DBE5-4EAC-81F1-0208443CEA8B}"/>
          </ac:spMkLst>
        </pc:spChg>
        <pc:picChg chg="del">
          <ac:chgData name="Molly L. Coffman" userId="S::mlcoffman@jmcss.org::2ed183d1-ceb8-4be9-a4ba-1a0778a92ba5" providerId="AD" clId="Web-{11002415-8E7B-581E-C796-415C4DC2D755}" dt="2023-04-10T00:24:52.715" v="2"/>
          <ac:picMkLst>
            <pc:docMk/>
            <pc:sldMk cId="0" sldId="265"/>
            <ac:picMk id="4100" creationId="{C2329ADB-AE0B-413E-9743-08A3E269A1E3}"/>
          </ac:picMkLst>
        </pc:picChg>
        <pc:picChg chg="mod">
          <ac:chgData name="Molly L. Coffman" userId="S::mlcoffman@jmcss.org::2ed183d1-ceb8-4be9-a4ba-1a0778a92ba5" providerId="AD" clId="Web-{11002415-8E7B-581E-C796-415C4DC2D755}" dt="2023-04-10T00:24:53.309" v="3" actId="1076"/>
          <ac:picMkLst>
            <pc:docMk/>
            <pc:sldMk cId="0" sldId="265"/>
            <ac:picMk id="4101" creationId="{98935685-578B-4EBC-8A11-BB7C4E2BD11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13D2A817-8678-42D5-AF72-AB4C58DCF0F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39395CE-C32E-47F9-B9C5-29C30E81D8B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47A042F-3671-4202-A01E-8E149AEED213}"/>
              </a:ext>
            </a:extLst>
          </p:cNvPr>
          <p:cNvSpPr>
            <a:spLocks noGrp="1" noChangeArrowheads="1"/>
          </p:cNvSpPr>
          <p:nvPr>
            <p:ph type="sldNum" sz="quarter" idx="12"/>
          </p:nvPr>
        </p:nvSpPr>
        <p:spPr>
          <a:ln/>
        </p:spPr>
        <p:txBody>
          <a:bodyPr/>
          <a:lstStyle>
            <a:lvl1pPr>
              <a:defRPr/>
            </a:lvl1pPr>
          </a:lstStyle>
          <a:p>
            <a:pPr>
              <a:defRPr/>
            </a:pPr>
            <a:fld id="{C21D4DF3-345D-4EF8-A1F4-ADF136EF80D8}" type="slidenum">
              <a:rPr lang="en-US" altLang="en-US"/>
              <a:pPr>
                <a:defRPr/>
              </a:pPr>
              <a:t>‹#›</a:t>
            </a:fld>
            <a:endParaRPr lang="en-US" altLang="en-US"/>
          </a:p>
        </p:txBody>
      </p:sp>
    </p:spTree>
    <p:extLst>
      <p:ext uri="{BB962C8B-B14F-4D97-AF65-F5344CB8AC3E}">
        <p14:creationId xmlns:p14="http://schemas.microsoft.com/office/powerpoint/2010/main" val="1571357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F8ADBE9-EAD8-44EE-B596-93E885FC54E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967EE73-40F9-4AA7-A1AA-77B4F7B1F2B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FA94A2E-B02D-4A56-A28B-59023A5D0AAA}"/>
              </a:ext>
            </a:extLst>
          </p:cNvPr>
          <p:cNvSpPr>
            <a:spLocks noGrp="1" noChangeArrowheads="1"/>
          </p:cNvSpPr>
          <p:nvPr>
            <p:ph type="sldNum" sz="quarter" idx="12"/>
          </p:nvPr>
        </p:nvSpPr>
        <p:spPr>
          <a:ln/>
        </p:spPr>
        <p:txBody>
          <a:bodyPr/>
          <a:lstStyle>
            <a:lvl1pPr>
              <a:defRPr/>
            </a:lvl1pPr>
          </a:lstStyle>
          <a:p>
            <a:pPr>
              <a:defRPr/>
            </a:pPr>
            <a:fld id="{F0CB2DBF-3B03-45D7-BF89-72A3DBFFB090}" type="slidenum">
              <a:rPr lang="en-US" altLang="en-US"/>
              <a:pPr>
                <a:defRPr/>
              </a:pPr>
              <a:t>‹#›</a:t>
            </a:fld>
            <a:endParaRPr lang="en-US" altLang="en-US"/>
          </a:p>
        </p:txBody>
      </p:sp>
    </p:spTree>
    <p:extLst>
      <p:ext uri="{BB962C8B-B14F-4D97-AF65-F5344CB8AC3E}">
        <p14:creationId xmlns:p14="http://schemas.microsoft.com/office/powerpoint/2010/main" val="2627969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0DC6B00-D379-48B2-8EFE-A0F9FC1364A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06A562F-7C04-4044-B821-4B818AAA86D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6AF8238-96E6-4358-B1D0-E53D56B5AC0D}"/>
              </a:ext>
            </a:extLst>
          </p:cNvPr>
          <p:cNvSpPr>
            <a:spLocks noGrp="1" noChangeArrowheads="1"/>
          </p:cNvSpPr>
          <p:nvPr>
            <p:ph type="sldNum" sz="quarter" idx="12"/>
          </p:nvPr>
        </p:nvSpPr>
        <p:spPr>
          <a:ln/>
        </p:spPr>
        <p:txBody>
          <a:bodyPr/>
          <a:lstStyle>
            <a:lvl1pPr>
              <a:defRPr/>
            </a:lvl1pPr>
          </a:lstStyle>
          <a:p>
            <a:pPr>
              <a:defRPr/>
            </a:pPr>
            <a:fld id="{36BEE0E0-EB9E-44CF-BD95-80958D0B0792}" type="slidenum">
              <a:rPr lang="en-US" altLang="en-US"/>
              <a:pPr>
                <a:defRPr/>
              </a:pPr>
              <a:t>‹#›</a:t>
            </a:fld>
            <a:endParaRPr lang="en-US" altLang="en-US"/>
          </a:p>
        </p:txBody>
      </p:sp>
    </p:spTree>
    <p:extLst>
      <p:ext uri="{BB962C8B-B14F-4D97-AF65-F5344CB8AC3E}">
        <p14:creationId xmlns:p14="http://schemas.microsoft.com/office/powerpoint/2010/main" val="411170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FF99E2C-F8AF-4E13-9CDC-C7F7A2F6DC8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579CF82-58C1-4E39-B6DC-7A20EFEA369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11AE7B8-3329-4F6C-8CDA-1F94B546BCE4}"/>
              </a:ext>
            </a:extLst>
          </p:cNvPr>
          <p:cNvSpPr>
            <a:spLocks noGrp="1" noChangeArrowheads="1"/>
          </p:cNvSpPr>
          <p:nvPr>
            <p:ph type="sldNum" sz="quarter" idx="12"/>
          </p:nvPr>
        </p:nvSpPr>
        <p:spPr>
          <a:ln/>
        </p:spPr>
        <p:txBody>
          <a:bodyPr/>
          <a:lstStyle>
            <a:lvl1pPr>
              <a:defRPr/>
            </a:lvl1pPr>
          </a:lstStyle>
          <a:p>
            <a:pPr>
              <a:defRPr/>
            </a:pPr>
            <a:fld id="{BD884EC4-5E5A-409B-81EC-FAFCA59BD737}" type="slidenum">
              <a:rPr lang="en-US" altLang="en-US"/>
              <a:pPr>
                <a:defRPr/>
              </a:pPr>
              <a:t>‹#›</a:t>
            </a:fld>
            <a:endParaRPr lang="en-US" altLang="en-US"/>
          </a:p>
        </p:txBody>
      </p:sp>
    </p:spTree>
    <p:extLst>
      <p:ext uri="{BB962C8B-B14F-4D97-AF65-F5344CB8AC3E}">
        <p14:creationId xmlns:p14="http://schemas.microsoft.com/office/powerpoint/2010/main" val="14219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17F29381-9D1E-4207-85B1-05BE82C8A17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1DCAE4D-6F50-49C4-90D0-36ECAF77821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A58CB5E-8E30-4FD6-B8AC-3AC6990C75F7}"/>
              </a:ext>
            </a:extLst>
          </p:cNvPr>
          <p:cNvSpPr>
            <a:spLocks noGrp="1" noChangeArrowheads="1"/>
          </p:cNvSpPr>
          <p:nvPr>
            <p:ph type="sldNum" sz="quarter" idx="12"/>
          </p:nvPr>
        </p:nvSpPr>
        <p:spPr>
          <a:ln/>
        </p:spPr>
        <p:txBody>
          <a:bodyPr/>
          <a:lstStyle>
            <a:lvl1pPr>
              <a:defRPr/>
            </a:lvl1pPr>
          </a:lstStyle>
          <a:p>
            <a:pPr>
              <a:defRPr/>
            </a:pPr>
            <a:fld id="{E1C39991-185D-4A07-8CD2-E77443F93319}" type="slidenum">
              <a:rPr lang="en-US" altLang="en-US"/>
              <a:pPr>
                <a:defRPr/>
              </a:pPr>
              <a:t>‹#›</a:t>
            </a:fld>
            <a:endParaRPr lang="en-US" altLang="en-US"/>
          </a:p>
        </p:txBody>
      </p:sp>
    </p:spTree>
    <p:extLst>
      <p:ext uri="{BB962C8B-B14F-4D97-AF65-F5344CB8AC3E}">
        <p14:creationId xmlns:p14="http://schemas.microsoft.com/office/powerpoint/2010/main" val="570577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9DDBC62-42C0-497B-AFA8-DCCFE705836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BF75CB9-AC9E-49D0-A72F-257D8D0ABAF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413D61C-BC5C-423C-A154-373B792CD835}"/>
              </a:ext>
            </a:extLst>
          </p:cNvPr>
          <p:cNvSpPr>
            <a:spLocks noGrp="1" noChangeArrowheads="1"/>
          </p:cNvSpPr>
          <p:nvPr>
            <p:ph type="sldNum" sz="quarter" idx="12"/>
          </p:nvPr>
        </p:nvSpPr>
        <p:spPr>
          <a:ln/>
        </p:spPr>
        <p:txBody>
          <a:bodyPr/>
          <a:lstStyle>
            <a:lvl1pPr>
              <a:defRPr/>
            </a:lvl1pPr>
          </a:lstStyle>
          <a:p>
            <a:pPr>
              <a:defRPr/>
            </a:pPr>
            <a:fld id="{9E07AF43-4485-4950-BBA0-001F5620BB9B}" type="slidenum">
              <a:rPr lang="en-US" altLang="en-US"/>
              <a:pPr>
                <a:defRPr/>
              </a:pPr>
              <a:t>‹#›</a:t>
            </a:fld>
            <a:endParaRPr lang="en-US" altLang="en-US"/>
          </a:p>
        </p:txBody>
      </p:sp>
    </p:spTree>
    <p:extLst>
      <p:ext uri="{BB962C8B-B14F-4D97-AF65-F5344CB8AC3E}">
        <p14:creationId xmlns:p14="http://schemas.microsoft.com/office/powerpoint/2010/main" val="3603388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9B43740-6B06-4FE1-B3D3-235001FDA47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AF747EAA-1FA8-4B47-A05F-366C6F5AC3C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5804703F-E03A-453A-8714-DF69B6CD745A}"/>
              </a:ext>
            </a:extLst>
          </p:cNvPr>
          <p:cNvSpPr>
            <a:spLocks noGrp="1" noChangeArrowheads="1"/>
          </p:cNvSpPr>
          <p:nvPr>
            <p:ph type="sldNum" sz="quarter" idx="12"/>
          </p:nvPr>
        </p:nvSpPr>
        <p:spPr>
          <a:ln/>
        </p:spPr>
        <p:txBody>
          <a:bodyPr/>
          <a:lstStyle>
            <a:lvl1pPr>
              <a:defRPr/>
            </a:lvl1pPr>
          </a:lstStyle>
          <a:p>
            <a:pPr>
              <a:defRPr/>
            </a:pPr>
            <a:fld id="{B39E44AA-78DB-4789-AC08-B86057502328}" type="slidenum">
              <a:rPr lang="en-US" altLang="en-US"/>
              <a:pPr>
                <a:defRPr/>
              </a:pPr>
              <a:t>‹#›</a:t>
            </a:fld>
            <a:endParaRPr lang="en-US" altLang="en-US"/>
          </a:p>
        </p:txBody>
      </p:sp>
    </p:spTree>
    <p:extLst>
      <p:ext uri="{BB962C8B-B14F-4D97-AF65-F5344CB8AC3E}">
        <p14:creationId xmlns:p14="http://schemas.microsoft.com/office/powerpoint/2010/main" val="1986895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E095720-91E3-4F6C-B971-F8CAB06DB9A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0266C04F-47DE-45BE-82F6-553397AA053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B2628B2E-C31D-4E7E-A5AC-F6A5A01BC5D1}"/>
              </a:ext>
            </a:extLst>
          </p:cNvPr>
          <p:cNvSpPr>
            <a:spLocks noGrp="1" noChangeArrowheads="1"/>
          </p:cNvSpPr>
          <p:nvPr>
            <p:ph type="sldNum" sz="quarter" idx="12"/>
          </p:nvPr>
        </p:nvSpPr>
        <p:spPr>
          <a:ln/>
        </p:spPr>
        <p:txBody>
          <a:bodyPr/>
          <a:lstStyle>
            <a:lvl1pPr>
              <a:defRPr/>
            </a:lvl1pPr>
          </a:lstStyle>
          <a:p>
            <a:pPr>
              <a:defRPr/>
            </a:pPr>
            <a:fld id="{9A5407FA-AB88-4C46-B3EB-33D27A57F055}" type="slidenum">
              <a:rPr lang="en-US" altLang="en-US"/>
              <a:pPr>
                <a:defRPr/>
              </a:pPr>
              <a:t>‹#›</a:t>
            </a:fld>
            <a:endParaRPr lang="en-US" altLang="en-US"/>
          </a:p>
        </p:txBody>
      </p:sp>
    </p:spTree>
    <p:extLst>
      <p:ext uri="{BB962C8B-B14F-4D97-AF65-F5344CB8AC3E}">
        <p14:creationId xmlns:p14="http://schemas.microsoft.com/office/powerpoint/2010/main" val="3459252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17D868C-3466-41F6-A01E-72617246F1D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F911E9F9-7010-408E-B2CC-A62A362A758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04F1ACAB-D7EF-48F8-B3EB-88D1D932A459}"/>
              </a:ext>
            </a:extLst>
          </p:cNvPr>
          <p:cNvSpPr>
            <a:spLocks noGrp="1" noChangeArrowheads="1"/>
          </p:cNvSpPr>
          <p:nvPr>
            <p:ph type="sldNum" sz="quarter" idx="12"/>
          </p:nvPr>
        </p:nvSpPr>
        <p:spPr>
          <a:ln/>
        </p:spPr>
        <p:txBody>
          <a:bodyPr/>
          <a:lstStyle>
            <a:lvl1pPr>
              <a:defRPr/>
            </a:lvl1pPr>
          </a:lstStyle>
          <a:p>
            <a:pPr>
              <a:defRPr/>
            </a:pPr>
            <a:fld id="{4A0FCE4E-C189-4899-B987-8BEA16AD73FB}" type="slidenum">
              <a:rPr lang="en-US" altLang="en-US"/>
              <a:pPr>
                <a:defRPr/>
              </a:pPr>
              <a:t>‹#›</a:t>
            </a:fld>
            <a:endParaRPr lang="en-US" altLang="en-US"/>
          </a:p>
        </p:txBody>
      </p:sp>
    </p:spTree>
    <p:extLst>
      <p:ext uri="{BB962C8B-B14F-4D97-AF65-F5344CB8AC3E}">
        <p14:creationId xmlns:p14="http://schemas.microsoft.com/office/powerpoint/2010/main" val="1665618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C8707F2E-19F0-4835-98F4-5B804F6D11F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C30CFF1-7563-4681-95C1-ABB9DE2DAA3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CEFF901-003A-47DB-9B5A-DE7515BD3CA3}"/>
              </a:ext>
            </a:extLst>
          </p:cNvPr>
          <p:cNvSpPr>
            <a:spLocks noGrp="1" noChangeArrowheads="1"/>
          </p:cNvSpPr>
          <p:nvPr>
            <p:ph type="sldNum" sz="quarter" idx="12"/>
          </p:nvPr>
        </p:nvSpPr>
        <p:spPr>
          <a:ln/>
        </p:spPr>
        <p:txBody>
          <a:bodyPr/>
          <a:lstStyle>
            <a:lvl1pPr>
              <a:defRPr/>
            </a:lvl1pPr>
          </a:lstStyle>
          <a:p>
            <a:pPr>
              <a:defRPr/>
            </a:pPr>
            <a:fld id="{04D81869-4E3C-4C22-B649-DFB60BC8C8C7}" type="slidenum">
              <a:rPr lang="en-US" altLang="en-US"/>
              <a:pPr>
                <a:defRPr/>
              </a:pPr>
              <a:t>‹#›</a:t>
            </a:fld>
            <a:endParaRPr lang="en-US" altLang="en-US"/>
          </a:p>
        </p:txBody>
      </p:sp>
    </p:spTree>
    <p:extLst>
      <p:ext uri="{BB962C8B-B14F-4D97-AF65-F5344CB8AC3E}">
        <p14:creationId xmlns:p14="http://schemas.microsoft.com/office/powerpoint/2010/main" val="383922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A1BC6F61-112E-400C-A762-5E6315DB18C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A512E86-2DE4-4847-8EF6-CE3B260B885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546B322-1B3B-4501-9453-103ACECCD2F5}"/>
              </a:ext>
            </a:extLst>
          </p:cNvPr>
          <p:cNvSpPr>
            <a:spLocks noGrp="1" noChangeArrowheads="1"/>
          </p:cNvSpPr>
          <p:nvPr>
            <p:ph type="sldNum" sz="quarter" idx="12"/>
          </p:nvPr>
        </p:nvSpPr>
        <p:spPr>
          <a:ln/>
        </p:spPr>
        <p:txBody>
          <a:bodyPr/>
          <a:lstStyle>
            <a:lvl1pPr>
              <a:defRPr/>
            </a:lvl1pPr>
          </a:lstStyle>
          <a:p>
            <a:pPr>
              <a:defRPr/>
            </a:pPr>
            <a:fld id="{3E073110-391D-40A3-92C8-CF07A3501C00}" type="slidenum">
              <a:rPr lang="en-US" altLang="en-US"/>
              <a:pPr>
                <a:defRPr/>
              </a:pPr>
              <a:t>‹#›</a:t>
            </a:fld>
            <a:endParaRPr lang="en-US" altLang="en-US"/>
          </a:p>
        </p:txBody>
      </p:sp>
    </p:spTree>
    <p:extLst>
      <p:ext uri="{BB962C8B-B14F-4D97-AF65-F5344CB8AC3E}">
        <p14:creationId xmlns:p14="http://schemas.microsoft.com/office/powerpoint/2010/main" val="3385563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1BE0A9D-45E4-42B4-9477-DE13C944045C}"/>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CDF3C51-C5D8-4CF6-8FEA-3B25186C2C4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7CE805E-A9C3-4654-9F1B-8C7D8D50B00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BB925202-7BAD-4833-A6FC-0CB8B6B2616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18EE6316-8275-4274-985F-4163927FB6B3}"/>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7400E5B-A827-4F66-A46D-8B754BB251A5}"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oprah.com/oprahsbookclub/southern-gothic-distinguising-featur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7C0C1AA-BCA8-4B5A-939F-AC979066786B}"/>
              </a:ext>
            </a:extLst>
          </p:cNvPr>
          <p:cNvSpPr>
            <a:spLocks noGrp="1" noChangeArrowheads="1"/>
          </p:cNvSpPr>
          <p:nvPr>
            <p:ph type="ctrTitle"/>
          </p:nvPr>
        </p:nvSpPr>
        <p:spPr>
          <a:xfrm>
            <a:off x="685800" y="457200"/>
            <a:ext cx="7772400" cy="1470025"/>
          </a:xfrm>
        </p:spPr>
        <p:txBody>
          <a:bodyPr anchor="ctr"/>
          <a:lstStyle/>
          <a:p>
            <a:pPr eaLnBrk="1" hangingPunct="1"/>
            <a:r>
              <a:rPr lang="en-US" altLang="en-US" sz="6600">
                <a:solidFill>
                  <a:schemeClr val="tx1"/>
                </a:solidFill>
              </a:rPr>
              <a:t>Southern Gothic</a:t>
            </a:r>
          </a:p>
        </p:txBody>
      </p:sp>
      <p:pic>
        <p:nvPicPr>
          <p:cNvPr id="2051" name="Picture 6" descr="https://encrypted-tbn3.gstatic.com/images?q=tbn:ANd9GcTusovD8U7lC8BVIsRrecWQ6H8Z2eDAP-7cxJaMPiL6ls7k33aY">
            <a:extLst>
              <a:ext uri="{FF2B5EF4-FFF2-40B4-BE49-F238E27FC236}">
                <a16:creationId xmlns:a16="http://schemas.microsoft.com/office/drawing/2014/main" id="{F7CD1AA6-FD7E-4F0E-91BF-5B8FD2C02D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 y="2362200"/>
            <a:ext cx="4130675" cy="17208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52" name="Picture 16" descr="oconnor.jpg">
            <a:extLst>
              <a:ext uri="{FF2B5EF4-FFF2-40B4-BE49-F238E27FC236}">
                <a16:creationId xmlns:a16="http://schemas.microsoft.com/office/drawing/2014/main" id="{D02BB191-67A4-4833-8B4B-E2A89EAED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516" t="26347" r="7558"/>
          <a:stretch>
            <a:fillRect/>
          </a:stretch>
        </p:blipFill>
        <p:spPr bwMode="auto">
          <a:xfrm>
            <a:off x="5334000" y="2362200"/>
            <a:ext cx="3657600" cy="17208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53" name="Picture 12" descr="http://1.bp.blogspot.com/_Pq1FPiymgc0/S5cncY5io_I/AAAAAAAAAcM/Z2a0rxd7WgU/s400/William_Faulkner_01_KMJ.jpg">
            <a:extLst>
              <a:ext uri="{FF2B5EF4-FFF2-40B4-BE49-F238E27FC236}">
                <a16:creationId xmlns:a16="http://schemas.microsoft.com/office/drawing/2014/main" id="{01388558-6E51-4C69-8E19-60941414A3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0413" y="1676400"/>
            <a:ext cx="2695575" cy="3810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54" name="Rectangle 3">
            <a:extLst>
              <a:ext uri="{FF2B5EF4-FFF2-40B4-BE49-F238E27FC236}">
                <a16:creationId xmlns:a16="http://schemas.microsoft.com/office/drawing/2014/main" id="{DFFB6F48-9821-4F17-978C-C8B9AAA48D5C}"/>
              </a:ext>
            </a:extLst>
          </p:cNvPr>
          <p:cNvSpPr>
            <a:spLocks noGrp="1" noChangeArrowheads="1"/>
          </p:cNvSpPr>
          <p:nvPr>
            <p:ph type="subTitle" idx="1"/>
          </p:nvPr>
        </p:nvSpPr>
        <p:spPr>
          <a:xfrm>
            <a:off x="1447800" y="5638800"/>
            <a:ext cx="6400800" cy="1752600"/>
          </a:xfrm>
        </p:spPr>
        <p:txBody>
          <a:bodyPr/>
          <a:lstStyle/>
          <a:p>
            <a:pPr eaLnBrk="1" hangingPunct="1"/>
            <a:r>
              <a:rPr lang="en-US" altLang="en-US" sz="3200"/>
              <a:t>in American Literature</a:t>
            </a:r>
          </a:p>
          <a:p>
            <a:pPr eaLnBrk="1" hangingPunct="1"/>
            <a:endParaRPr lang="en-US" altLang="en-US" sz="3200"/>
          </a:p>
          <a:p>
            <a:pPr eaLnBrk="1" hangingPunct="1"/>
            <a:endParaRPr lang="en-US" altLang="en-US" sz="3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rocker">
            <a:extLst>
              <a:ext uri="{FF2B5EF4-FFF2-40B4-BE49-F238E27FC236}">
                <a16:creationId xmlns:a16="http://schemas.microsoft.com/office/drawing/2014/main" id="{DB512193-98D4-47EA-8CD6-0A0C6D60C8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114800"/>
            <a:ext cx="3733800" cy="24653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267" name="Rectangle 2">
            <a:extLst>
              <a:ext uri="{FF2B5EF4-FFF2-40B4-BE49-F238E27FC236}">
                <a16:creationId xmlns:a16="http://schemas.microsoft.com/office/drawing/2014/main" id="{2C44FE1B-1E3E-4025-AD47-97977D4D1F56}"/>
              </a:ext>
            </a:extLst>
          </p:cNvPr>
          <p:cNvSpPr>
            <a:spLocks noGrp="1" noChangeArrowheads="1"/>
          </p:cNvSpPr>
          <p:nvPr>
            <p:ph type="title"/>
          </p:nvPr>
        </p:nvSpPr>
        <p:spPr/>
        <p:txBody>
          <a:bodyPr/>
          <a:lstStyle/>
          <a:p>
            <a:pPr eaLnBrk="1" hangingPunct="1"/>
            <a:r>
              <a:rPr lang="en-US" altLang="en-US"/>
              <a:t>Sense of Place</a:t>
            </a:r>
          </a:p>
        </p:txBody>
      </p:sp>
      <p:sp>
        <p:nvSpPr>
          <p:cNvPr id="11268" name="Rectangle 3">
            <a:extLst>
              <a:ext uri="{FF2B5EF4-FFF2-40B4-BE49-F238E27FC236}">
                <a16:creationId xmlns:a16="http://schemas.microsoft.com/office/drawing/2014/main" id="{CB3A4423-A771-4A4B-828A-FFC0060D2A87}"/>
              </a:ext>
            </a:extLst>
          </p:cNvPr>
          <p:cNvSpPr>
            <a:spLocks noGrp="1" noChangeArrowheads="1"/>
          </p:cNvSpPr>
          <p:nvPr>
            <p:ph type="body" idx="1"/>
          </p:nvPr>
        </p:nvSpPr>
        <p:spPr>
          <a:xfrm>
            <a:off x="228600" y="1371600"/>
            <a:ext cx="8686800" cy="4525963"/>
          </a:xfrm>
        </p:spPr>
        <p:txBody>
          <a:bodyPr/>
          <a:lstStyle/>
          <a:p>
            <a:pPr lvl="1"/>
            <a:r>
              <a:rPr lang="en-US" altLang="en-US" sz="2000" dirty="0"/>
              <a:t> </a:t>
            </a:r>
            <a:r>
              <a:rPr lang="en-US" altLang="en-US" dirty="0"/>
              <a:t>old small towns </a:t>
            </a:r>
            <a:endParaRPr lang="en-US" dirty="0"/>
          </a:p>
          <a:p>
            <a:pPr lvl="1"/>
            <a:r>
              <a:rPr lang="en-US" altLang="en-US" dirty="0"/>
              <a:t>Houses with front porches with rocking chairs</a:t>
            </a:r>
            <a:endParaRPr lang="en-US" dirty="0"/>
          </a:p>
          <a:p>
            <a:pPr lvl="1"/>
            <a:r>
              <a:rPr lang="en-US" altLang="en-US" dirty="0"/>
              <a:t>Old downtown with stately but worn-down buildings</a:t>
            </a:r>
            <a:endParaRPr lang="en-US" dirty="0">
              <a:cs typeface="Arial"/>
            </a:endParaRPr>
          </a:p>
        </p:txBody>
      </p:sp>
      <p:pic>
        <p:nvPicPr>
          <p:cNvPr id="11269" name="Picture 5" descr="courthouse2">
            <a:extLst>
              <a:ext uri="{FF2B5EF4-FFF2-40B4-BE49-F238E27FC236}">
                <a16:creationId xmlns:a16="http://schemas.microsoft.com/office/drawing/2014/main" id="{F3F730EB-4BCF-4DD2-BC05-E20435E925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596"/>
          <a:stretch>
            <a:fillRect/>
          </a:stretch>
        </p:blipFill>
        <p:spPr bwMode="auto">
          <a:xfrm>
            <a:off x="5759450" y="3549650"/>
            <a:ext cx="2233613" cy="32321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5A3F0324-1683-423A-8D17-2F0E6CA9A641}"/>
              </a:ext>
            </a:extLst>
          </p:cNvPr>
          <p:cNvSpPr>
            <a:spLocks noGrp="1"/>
          </p:cNvSpPr>
          <p:nvPr>
            <p:ph idx="1"/>
          </p:nvPr>
        </p:nvSpPr>
        <p:spPr>
          <a:xfrm>
            <a:off x="457200" y="381000"/>
            <a:ext cx="8229600" cy="5745163"/>
          </a:xfrm>
        </p:spPr>
        <p:txBody>
          <a:bodyPr/>
          <a:lstStyle/>
          <a:p>
            <a:pPr marL="0" indent="0">
              <a:buFontTx/>
              <a:buNone/>
            </a:pPr>
            <a:r>
              <a:rPr lang="en-US" altLang="en-US" sz="2800" i="1"/>
              <a:t>The novelist with Christian concerns will find in modern life distortions which are repugnant to him, and his problem will be to make them appear as distortions to an audience which is used to seeing them as natural; and he may be forced to take ever more violent means to get his vision across to this hostile audience. When you can assume that your audience holds the same beliefs you do, you can relax a little and use more normal ways of talking to it; when you have to assume that it does not, then you have to make your vision apparent by shock — to the hard of hearing you shout, and for the blind you draw large and startling figures. </a:t>
            </a:r>
            <a:br>
              <a:rPr lang="en-US" altLang="en-US" sz="2800"/>
            </a:br>
            <a:r>
              <a:rPr lang="en-US" altLang="en-US" sz="2800"/>
              <a:t>— Flannery O'Connor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D979880-CC70-4580-9AAE-107ECBB7D57C}"/>
              </a:ext>
            </a:extLst>
          </p:cNvPr>
          <p:cNvSpPr>
            <a:spLocks noGrp="1" noChangeArrowheads="1"/>
          </p:cNvSpPr>
          <p:nvPr>
            <p:ph type="title"/>
          </p:nvPr>
        </p:nvSpPr>
        <p:spPr/>
        <p:txBody>
          <a:bodyPr/>
          <a:lstStyle/>
          <a:p>
            <a:pPr eaLnBrk="1" hangingPunct="1"/>
            <a:r>
              <a:rPr lang="en-US" altLang="en-US"/>
              <a:t>Sources</a:t>
            </a:r>
          </a:p>
        </p:txBody>
      </p:sp>
      <p:sp>
        <p:nvSpPr>
          <p:cNvPr id="13315" name="Rectangle 3">
            <a:extLst>
              <a:ext uri="{FF2B5EF4-FFF2-40B4-BE49-F238E27FC236}">
                <a16:creationId xmlns:a16="http://schemas.microsoft.com/office/drawing/2014/main" id="{0C1E717B-2DB7-4B70-825D-3E16713E4C58}"/>
              </a:ext>
            </a:extLst>
          </p:cNvPr>
          <p:cNvSpPr>
            <a:spLocks noGrp="1" noChangeArrowheads="1"/>
          </p:cNvSpPr>
          <p:nvPr>
            <p:ph type="body" idx="1"/>
          </p:nvPr>
        </p:nvSpPr>
        <p:spPr/>
        <p:txBody>
          <a:bodyPr/>
          <a:lstStyle/>
          <a:p>
            <a:pPr marL="457200" lvl="1" indent="-457200" eaLnBrk="1" hangingPunct="1">
              <a:spcBef>
                <a:spcPts val="1400"/>
              </a:spcBef>
              <a:spcAft>
                <a:spcPts val="0"/>
              </a:spcAft>
              <a:buNone/>
            </a:pPr>
            <a:r>
              <a:rPr lang="en-US" sz="2400" dirty="0">
                <a:ea typeface="+mn-lt"/>
                <a:cs typeface="+mn-lt"/>
              </a:rPr>
              <a:t>GENRE: Southern Gothic. (2014).</a:t>
            </a:r>
            <a:r>
              <a:rPr lang="en-US" sz="2400" i="1" dirty="0">
                <a:ea typeface="+mn-lt"/>
                <a:cs typeface="+mn-lt"/>
              </a:rPr>
              <a:t>Oprah.com</a:t>
            </a:r>
            <a:r>
              <a:rPr lang="en-US" sz="2400" dirty="0">
                <a:ea typeface="+mn-lt"/>
                <a:cs typeface="+mn-lt"/>
              </a:rPr>
              <a:t>. Retrieved from </a:t>
            </a:r>
            <a:r>
              <a:rPr lang="en-US" sz="2400" dirty="0">
                <a:ea typeface="+mn-lt"/>
                <a:cs typeface="+mn-lt"/>
                <a:hlinkClick r:id="rId2"/>
              </a:rPr>
              <a:t>https://www.oprah.com/oprahsbookclub/southern-gothic-distinguising-features</a:t>
            </a:r>
            <a:endParaRPr lang="en-US" sz="2400" dirty="0">
              <a:ea typeface="+mn-lt"/>
              <a:cs typeface="+mn-lt"/>
            </a:endParaRPr>
          </a:p>
          <a:p>
            <a:pPr marL="457200" lvl="1" indent="-457200">
              <a:spcBef>
                <a:spcPts val="1400"/>
              </a:spcBef>
              <a:spcAft>
                <a:spcPts val="0"/>
              </a:spcAft>
              <a:buNone/>
            </a:pPr>
            <a:r>
              <a:rPr lang="en-US" sz="2400" dirty="0">
                <a:ea typeface="+mn-lt"/>
                <a:cs typeface="+mn-lt"/>
              </a:rPr>
              <a:t>"Southern Gothic Literature." </a:t>
            </a:r>
            <a:r>
              <a:rPr lang="en-US" sz="2400" i="1" dirty="0">
                <a:ea typeface="+mn-lt"/>
                <a:cs typeface="+mn-lt"/>
              </a:rPr>
              <a:t>Twentieth-Century Literary Criticism</a:t>
            </a:r>
            <a:r>
              <a:rPr lang="en-US" sz="2400" dirty="0">
                <a:ea typeface="+mn-lt"/>
                <a:cs typeface="+mn-lt"/>
              </a:rPr>
              <a:t>, edited by Janet </a:t>
            </a:r>
            <a:r>
              <a:rPr lang="en-US" sz="2400" dirty="0" err="1">
                <a:ea typeface="+mn-lt"/>
                <a:cs typeface="+mn-lt"/>
              </a:rPr>
              <a:t>Witalec</a:t>
            </a:r>
            <a:r>
              <a:rPr lang="en-US" sz="2400" dirty="0">
                <a:ea typeface="+mn-lt"/>
                <a:cs typeface="+mn-lt"/>
              </a:rPr>
              <a:t>, vol. 142, Gale, 2003. </a:t>
            </a:r>
            <a:r>
              <a:rPr lang="en-US" sz="2400" i="1" dirty="0">
                <a:ea typeface="+mn-lt"/>
                <a:cs typeface="+mn-lt"/>
              </a:rPr>
              <a:t>Gale Literature Resource Center</a:t>
            </a:r>
            <a:r>
              <a:rPr lang="en-US" sz="2400" dirty="0">
                <a:ea typeface="+mn-lt"/>
                <a:cs typeface="+mn-lt"/>
              </a:rPr>
              <a:t>, link.gale.com/apps/doc/H1410001028/</a:t>
            </a:r>
            <a:r>
              <a:rPr lang="en-US" sz="2400" dirty="0" err="1">
                <a:ea typeface="+mn-lt"/>
                <a:cs typeface="+mn-lt"/>
              </a:rPr>
              <a:t>LitRC?u</a:t>
            </a:r>
            <a:r>
              <a:rPr lang="en-US" sz="2400" dirty="0">
                <a:ea typeface="+mn-lt"/>
                <a:cs typeface="+mn-lt"/>
              </a:rPr>
              <a:t>=</a:t>
            </a:r>
            <a:r>
              <a:rPr lang="en-US" sz="2400" dirty="0" err="1">
                <a:ea typeface="+mn-lt"/>
                <a:cs typeface="+mn-lt"/>
              </a:rPr>
              <a:t>tel_k_madisonaca&amp;sid</a:t>
            </a:r>
            <a:r>
              <a:rPr lang="en-US" sz="2400" dirty="0">
                <a:ea typeface="+mn-lt"/>
                <a:cs typeface="+mn-lt"/>
              </a:rPr>
              <a:t>=</a:t>
            </a:r>
            <a:r>
              <a:rPr lang="en-US" sz="2400" dirty="0" err="1">
                <a:ea typeface="+mn-lt"/>
                <a:cs typeface="+mn-lt"/>
              </a:rPr>
              <a:t>bookmark-LitRC&amp;xid</a:t>
            </a:r>
            <a:r>
              <a:rPr lang="en-US" sz="2400" dirty="0">
                <a:ea typeface="+mn-lt"/>
                <a:cs typeface="+mn-lt"/>
              </a:rPr>
              <a:t>=8371dee7. </a:t>
            </a:r>
            <a:endParaRPr lang="en-US" dirty="0">
              <a:cs typeface="Arial"/>
            </a:endParaRPr>
          </a:p>
          <a:p>
            <a:pPr marL="457200" lvl="1" indent="-457200">
              <a:spcBef>
                <a:spcPts val="1400"/>
              </a:spcBef>
              <a:spcAft>
                <a:spcPts val="0"/>
              </a:spcAft>
              <a:buNone/>
            </a:pPr>
            <a:r>
              <a:rPr lang="en-US" altLang="en-US" sz="2400" dirty="0"/>
              <a:t>Southern gothic. (n.d.) In Wikipedia. Retrieved from http://en.wikipedia.org/wiki/Southern_Gothic</a:t>
            </a:r>
            <a:endParaRPr lang="en-US">
              <a:cs typeface="Arial"/>
            </a:endParaRPr>
          </a:p>
          <a:p>
            <a:pPr lvl="1" eaLnBrk="1" hangingPunct="1"/>
            <a:endParaRPr lang="en-US" sz="2400" dirty="0">
              <a:ea typeface="+mn-lt"/>
              <a:cs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C71A4CF-EB04-40B4-9A35-6AC5E1EA7437}"/>
              </a:ext>
            </a:extLst>
          </p:cNvPr>
          <p:cNvSpPr>
            <a:spLocks noGrp="1" noChangeArrowheads="1"/>
          </p:cNvSpPr>
          <p:nvPr>
            <p:ph type="title"/>
          </p:nvPr>
        </p:nvSpPr>
        <p:spPr>
          <a:xfrm>
            <a:off x="457200" y="102110"/>
            <a:ext cx="4433978" cy="1143000"/>
          </a:xfrm>
        </p:spPr>
        <p:txBody>
          <a:bodyPr/>
          <a:lstStyle/>
          <a:p>
            <a:pPr eaLnBrk="1" hangingPunct="1"/>
            <a:r>
              <a:rPr lang="en-US" altLang="en-US"/>
              <a:t>Background</a:t>
            </a:r>
          </a:p>
        </p:txBody>
      </p:sp>
      <p:sp>
        <p:nvSpPr>
          <p:cNvPr id="3075" name="Rectangle 3">
            <a:extLst>
              <a:ext uri="{FF2B5EF4-FFF2-40B4-BE49-F238E27FC236}">
                <a16:creationId xmlns:a16="http://schemas.microsoft.com/office/drawing/2014/main" id="{85B32593-5BAD-4A0B-8E4A-208C5A48ECB6}"/>
              </a:ext>
            </a:extLst>
          </p:cNvPr>
          <p:cNvSpPr>
            <a:spLocks noGrp="1" noChangeArrowheads="1"/>
          </p:cNvSpPr>
          <p:nvPr>
            <p:ph type="body" idx="1"/>
          </p:nvPr>
        </p:nvSpPr>
        <p:spPr>
          <a:xfrm>
            <a:off x="209191" y="985568"/>
            <a:ext cx="5016261" cy="4267170"/>
          </a:xfrm>
        </p:spPr>
        <p:txBody>
          <a:bodyPr/>
          <a:lstStyle/>
          <a:p>
            <a:pPr eaLnBrk="1" hangingPunct="1">
              <a:lnSpc>
                <a:spcPct val="90000"/>
              </a:lnSpc>
            </a:pPr>
            <a:r>
              <a:rPr lang="en-US" altLang="en-US" sz="2400" dirty="0">
                <a:solidFill>
                  <a:schemeClr val="hlink"/>
                </a:solidFill>
              </a:rPr>
              <a:t>Sub-genre of the Gothic style</a:t>
            </a:r>
            <a:r>
              <a:rPr lang="en-US" altLang="en-US" sz="2400" dirty="0"/>
              <a:t> </a:t>
            </a:r>
            <a:endParaRPr lang="en-US" altLang="en-US" sz="2400"/>
          </a:p>
          <a:p>
            <a:pPr lvl="1" eaLnBrk="1" hangingPunct="1">
              <a:lnSpc>
                <a:spcPct val="90000"/>
              </a:lnSpc>
              <a:buFont typeface="Wingdings"/>
              <a:buChar char="§"/>
            </a:pPr>
            <a:r>
              <a:rPr lang="en-US" altLang="en-US" sz="2000" dirty="0"/>
              <a:t>Popular in Europe in 1800s</a:t>
            </a:r>
            <a:endParaRPr lang="en-US" altLang="en-US" sz="2000" dirty="0">
              <a:cs typeface="Arial"/>
            </a:endParaRPr>
          </a:p>
          <a:p>
            <a:pPr lvl="2" eaLnBrk="1" hangingPunct="1">
              <a:lnSpc>
                <a:spcPct val="90000"/>
              </a:lnSpc>
            </a:pPr>
            <a:r>
              <a:rPr lang="en-US" altLang="en-US" sz="2000" i="1" dirty="0"/>
              <a:t>Frankenstein</a:t>
            </a:r>
            <a:r>
              <a:rPr lang="en-US" altLang="en-US" sz="2000" dirty="0"/>
              <a:t> by Mary Shelley</a:t>
            </a:r>
            <a:endParaRPr lang="en-US" altLang="en-US" sz="2000" dirty="0">
              <a:cs typeface="Arial"/>
            </a:endParaRPr>
          </a:p>
          <a:p>
            <a:pPr lvl="2" eaLnBrk="1" hangingPunct="1">
              <a:lnSpc>
                <a:spcPct val="90000"/>
              </a:lnSpc>
            </a:pPr>
            <a:r>
              <a:rPr lang="en-US" altLang="en-US" sz="2000" i="1" dirty="0"/>
              <a:t>Dracula</a:t>
            </a:r>
            <a:r>
              <a:rPr lang="en-US" altLang="en-US" sz="2000" dirty="0"/>
              <a:t> by Bram Stoker</a:t>
            </a:r>
            <a:br>
              <a:rPr lang="en-US" altLang="en-US" sz="2000" dirty="0"/>
            </a:br>
            <a:endParaRPr lang="en-US" altLang="en-US" sz="2000" dirty="0"/>
          </a:p>
          <a:p>
            <a:pPr eaLnBrk="1" hangingPunct="1">
              <a:lnSpc>
                <a:spcPct val="90000"/>
              </a:lnSpc>
            </a:pPr>
            <a:r>
              <a:rPr lang="en-US" altLang="en-US" sz="2400" dirty="0">
                <a:solidFill>
                  <a:schemeClr val="hlink"/>
                </a:solidFill>
              </a:rPr>
              <a:t>Unique to American literature</a:t>
            </a:r>
            <a:endParaRPr lang="en-US" altLang="en-US" sz="2400" dirty="0">
              <a:solidFill>
                <a:schemeClr val="hlink"/>
              </a:solidFill>
              <a:cs typeface="Arial"/>
            </a:endParaRPr>
          </a:p>
          <a:p>
            <a:pPr lvl="1" eaLnBrk="1" hangingPunct="1">
              <a:lnSpc>
                <a:spcPct val="90000"/>
              </a:lnSpc>
              <a:buFont typeface="Wingdings"/>
              <a:buChar char="§"/>
            </a:pPr>
            <a:r>
              <a:rPr lang="en-US" altLang="en-US" sz="2000" dirty="0"/>
              <a:t>relies on supernatural, ironic, or </a:t>
            </a:r>
            <a:br>
              <a:rPr lang="en-US" altLang="en-US" sz="2000" dirty="0"/>
            </a:br>
            <a:r>
              <a:rPr lang="en-US" altLang="en-US" sz="2000" dirty="0"/>
              <a:t>unusual events to guide the plot</a:t>
            </a:r>
            <a:endParaRPr lang="en-US" altLang="en-US" sz="2000" dirty="0">
              <a:cs typeface="Arial"/>
            </a:endParaRPr>
          </a:p>
          <a:p>
            <a:pPr lvl="1" eaLnBrk="1" hangingPunct="1">
              <a:lnSpc>
                <a:spcPct val="90000"/>
              </a:lnSpc>
              <a:buFont typeface="Wingdings"/>
              <a:buChar char="§"/>
            </a:pPr>
            <a:r>
              <a:rPr lang="en-US" altLang="en-US" sz="2000" dirty="0"/>
              <a:t>uses these to explore social </a:t>
            </a:r>
            <a:br>
              <a:rPr lang="en-US" altLang="en-US" sz="2000" dirty="0"/>
            </a:br>
            <a:r>
              <a:rPr lang="en-US" altLang="en-US" sz="2000" dirty="0"/>
              <a:t>issues and reveal the cultural </a:t>
            </a:r>
            <a:br>
              <a:rPr lang="en-US" altLang="en-US" sz="2000" dirty="0"/>
            </a:br>
            <a:r>
              <a:rPr lang="en-US" altLang="en-US" sz="2000" dirty="0"/>
              <a:t>character of the American South</a:t>
            </a:r>
            <a:endParaRPr lang="en-US" altLang="en-US" sz="2000" dirty="0">
              <a:cs typeface="Arial"/>
            </a:endParaRPr>
          </a:p>
          <a:p>
            <a:pPr lvl="1">
              <a:lnSpc>
                <a:spcPct val="90000"/>
              </a:lnSpc>
              <a:buFont typeface="Wingdings"/>
              <a:buChar char="§"/>
            </a:pPr>
            <a:r>
              <a:rPr lang="en-US" sz="2000" dirty="0">
                <a:ea typeface="+mn-lt"/>
                <a:cs typeface="+mn-lt"/>
              </a:rPr>
              <a:t>focuses largely on themes of terror, death, and social interaction</a:t>
            </a:r>
            <a:endParaRPr lang="en-US" altLang="en-US" sz="2000">
              <a:cs typeface="Arial"/>
            </a:endParaRPr>
          </a:p>
        </p:txBody>
      </p:sp>
      <p:pic>
        <p:nvPicPr>
          <p:cNvPr id="3076" name="Picture 5" descr="Train-Tracks-sm">
            <a:extLst>
              <a:ext uri="{FF2B5EF4-FFF2-40B4-BE49-F238E27FC236}">
                <a16:creationId xmlns:a16="http://schemas.microsoft.com/office/drawing/2014/main" id="{2AE702AC-4831-488C-8262-6EF468B53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8647" y="597379"/>
            <a:ext cx="3585744" cy="4476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AE6EC12-3FE4-541E-F528-E4038883A773}"/>
              </a:ext>
            </a:extLst>
          </p:cNvPr>
          <p:cNvSpPr txBox="1"/>
          <p:nvPr/>
        </p:nvSpPr>
        <p:spPr>
          <a:xfrm>
            <a:off x="210269" y="5262113"/>
            <a:ext cx="836223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lnSpc>
                <a:spcPct val="90000"/>
              </a:lnSpc>
              <a:spcBef>
                <a:spcPct val="20000"/>
              </a:spcBef>
              <a:buFont typeface="Wingdings"/>
              <a:buChar char="§"/>
            </a:pPr>
            <a:r>
              <a:rPr lang="en-US" sz="2000" dirty="0">
                <a:latin typeface="Arial"/>
                <a:cs typeface="Arial"/>
              </a:rPr>
              <a:t>plantation houses represent quasi-feudal order in times of prosperity contrasting their eventual decay, like ruined castles of 19th-century Gothic romances, with both symbolically signaling the end of an era</a:t>
            </a:r>
            <a:endParaRPr lang="en-US" sz="2000" dirty="0">
              <a:cs typeface="Arial"/>
            </a:endParaRPr>
          </a:p>
          <a:p>
            <a:pPr algn="l"/>
            <a:endParaRPr lang="en-US" dirty="0">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4430964-9E35-440E-BCD9-91DC05931BE1}"/>
              </a:ext>
            </a:extLst>
          </p:cNvPr>
          <p:cNvSpPr>
            <a:spLocks noGrp="1" noChangeArrowheads="1"/>
          </p:cNvSpPr>
          <p:nvPr>
            <p:ph type="title"/>
          </p:nvPr>
        </p:nvSpPr>
        <p:spPr/>
        <p:txBody>
          <a:bodyPr/>
          <a:lstStyle/>
          <a:p>
            <a:pPr eaLnBrk="1" hangingPunct="1"/>
            <a:r>
              <a:rPr lang="en-US" altLang="en-US"/>
              <a:t>Background</a:t>
            </a:r>
          </a:p>
        </p:txBody>
      </p:sp>
      <p:sp>
        <p:nvSpPr>
          <p:cNvPr id="4099" name="Rectangle 3">
            <a:extLst>
              <a:ext uri="{FF2B5EF4-FFF2-40B4-BE49-F238E27FC236}">
                <a16:creationId xmlns:a16="http://schemas.microsoft.com/office/drawing/2014/main" id="{F5FB22CD-DBE5-4EAC-81F1-0208443CEA8B}"/>
              </a:ext>
            </a:extLst>
          </p:cNvPr>
          <p:cNvSpPr>
            <a:spLocks noGrp="1" noChangeArrowheads="1"/>
          </p:cNvSpPr>
          <p:nvPr>
            <p:ph type="body" idx="1"/>
          </p:nvPr>
        </p:nvSpPr>
        <p:spPr>
          <a:xfrm>
            <a:off x="457200" y="1371600"/>
            <a:ext cx="8229600" cy="4525963"/>
          </a:xfrm>
        </p:spPr>
        <p:txBody>
          <a:bodyPr/>
          <a:lstStyle/>
          <a:p>
            <a:pPr eaLnBrk="1" hangingPunct="1">
              <a:lnSpc>
                <a:spcPct val="90000"/>
              </a:lnSpc>
            </a:pPr>
            <a:r>
              <a:rPr lang="en-US" altLang="en-US" sz="2400" dirty="0">
                <a:solidFill>
                  <a:schemeClr val="hlink"/>
                </a:solidFill>
              </a:rPr>
              <a:t>Takes classic Gothic archetypes, such as the monster or the heroic knight, and turns them into American Southerners</a:t>
            </a:r>
            <a:r>
              <a:rPr lang="en-US" altLang="en-US" sz="2400" dirty="0"/>
              <a:t> </a:t>
            </a:r>
            <a:endParaRPr lang="en-US" altLang="en-US" sz="2400"/>
          </a:p>
          <a:p>
            <a:pPr lvl="1" eaLnBrk="1" hangingPunct="1">
              <a:lnSpc>
                <a:spcPct val="90000"/>
              </a:lnSpc>
            </a:pPr>
            <a:r>
              <a:rPr lang="en-US" altLang="en-US" sz="2000" dirty="0"/>
              <a:t>a spiteful, reclusive spinster; an uneducated drunk</a:t>
            </a:r>
            <a:endParaRPr lang="en-US" altLang="en-US" sz="2000" dirty="0">
              <a:cs typeface="Arial"/>
            </a:endParaRPr>
          </a:p>
          <a:p>
            <a:pPr lvl="1" eaLnBrk="1" hangingPunct="1">
              <a:lnSpc>
                <a:spcPct val="90000"/>
              </a:lnSpc>
            </a:pPr>
            <a:r>
              <a:rPr lang="en-US" altLang="en-US" sz="2000" dirty="0"/>
              <a:t>a quiet, wise lawyer</a:t>
            </a:r>
            <a:br>
              <a:rPr lang="en-US" altLang="en-US" sz="2000" dirty="0"/>
            </a:br>
            <a:endParaRPr lang="en-US" altLang="en-US" sz="2000"/>
          </a:p>
          <a:p>
            <a:pPr eaLnBrk="1" hangingPunct="1">
              <a:lnSpc>
                <a:spcPct val="90000"/>
              </a:lnSpc>
            </a:pPr>
            <a:r>
              <a:rPr lang="en-US" altLang="en-US" sz="2400" dirty="0">
                <a:solidFill>
                  <a:schemeClr val="hlink"/>
                </a:solidFill>
              </a:rPr>
              <a:t>Most notable feature is the “grotesque”</a:t>
            </a:r>
            <a:endParaRPr lang="en-US" altLang="en-US" sz="2400" dirty="0">
              <a:solidFill>
                <a:schemeClr val="hlink"/>
              </a:solidFill>
              <a:cs typeface="Arial"/>
            </a:endParaRPr>
          </a:p>
          <a:p>
            <a:pPr lvl="1" eaLnBrk="1" hangingPunct="1">
              <a:lnSpc>
                <a:spcPct val="90000"/>
              </a:lnSpc>
            </a:pPr>
            <a:r>
              <a:rPr lang="en-US" altLang="en-US" sz="2000" dirty="0"/>
              <a:t>a character whose negative </a:t>
            </a:r>
            <a:br>
              <a:rPr lang="en-US" altLang="en-US" sz="2000" dirty="0"/>
            </a:br>
            <a:r>
              <a:rPr lang="en-US" altLang="en-US" sz="2000" dirty="0"/>
              <a:t>qualities allow the author to </a:t>
            </a:r>
            <a:br>
              <a:rPr lang="en-US" altLang="en-US" sz="2000" dirty="0"/>
            </a:br>
            <a:r>
              <a:rPr lang="en-US" altLang="en-US" sz="2000" dirty="0"/>
              <a:t>highlight unpleasant aspects </a:t>
            </a:r>
            <a:br>
              <a:rPr lang="en-US" altLang="en-US" sz="2000" dirty="0"/>
            </a:br>
            <a:r>
              <a:rPr lang="en-US" altLang="en-US" sz="2000" dirty="0"/>
              <a:t>in Southern culture</a:t>
            </a:r>
            <a:endParaRPr lang="en-US" altLang="en-US" sz="2000" dirty="0">
              <a:cs typeface="Arial"/>
            </a:endParaRPr>
          </a:p>
          <a:p>
            <a:pPr lvl="1">
              <a:lnSpc>
                <a:spcPct val="90000"/>
              </a:lnSpc>
            </a:pPr>
            <a:r>
              <a:rPr lang="en-US" altLang="en-US" sz="2000" dirty="0"/>
              <a:t>Something in the town, the </a:t>
            </a:r>
            <a:br>
              <a:rPr lang="en-US" altLang="en-US" sz="2000" dirty="0"/>
            </a:br>
            <a:r>
              <a:rPr lang="en-US" altLang="en-US" sz="2000" dirty="0"/>
              <a:t>house, the farm is bizarre </a:t>
            </a:r>
            <a:br>
              <a:rPr lang="en-US" altLang="en-US" sz="2000" dirty="0"/>
            </a:br>
            <a:r>
              <a:rPr lang="en-US" altLang="en-US" sz="2000" dirty="0"/>
              <a:t>and often falling apart </a:t>
            </a:r>
            <a:endParaRPr lang="en-US" altLang="en-US" sz="2000">
              <a:cs typeface="Arial"/>
            </a:endParaRPr>
          </a:p>
          <a:p>
            <a:pPr lvl="1">
              <a:lnSpc>
                <a:spcPct val="90000"/>
              </a:lnSpc>
            </a:pPr>
            <a:r>
              <a:rPr lang="en-US" sz="2000" dirty="0">
                <a:ea typeface="+mn-lt"/>
                <a:cs typeface="+mn-lt"/>
              </a:rPr>
              <a:t>"fiction evocative of a sublime and picturesque landscape ... depict(</a:t>
            </a:r>
            <a:r>
              <a:rPr lang="en-US" sz="2000" dirty="0" err="1">
                <a:ea typeface="+mn-lt"/>
                <a:cs typeface="+mn-lt"/>
              </a:rPr>
              <a:t>ing</a:t>
            </a:r>
            <a:r>
              <a:rPr lang="en-US" sz="2000" dirty="0">
                <a:ea typeface="+mn-lt"/>
                <a:cs typeface="+mn-lt"/>
              </a:rPr>
              <a:t>) a world in ruins,"</a:t>
            </a:r>
            <a:endParaRPr lang="en-US" altLang="en-US" sz="2000" dirty="0">
              <a:ea typeface="+mn-lt"/>
              <a:cs typeface="+mn-lt"/>
            </a:endParaRPr>
          </a:p>
          <a:p>
            <a:pPr eaLnBrk="1" hangingPunct="1">
              <a:lnSpc>
                <a:spcPct val="90000"/>
              </a:lnSpc>
              <a:buFontTx/>
              <a:buNone/>
            </a:pPr>
            <a:endParaRPr lang="en-US" altLang="en-US" sz="2000"/>
          </a:p>
        </p:txBody>
      </p:sp>
      <p:pic>
        <p:nvPicPr>
          <p:cNvPr id="4101" name="Picture 4" descr="radley_house">
            <a:extLst>
              <a:ext uri="{FF2B5EF4-FFF2-40B4-BE49-F238E27FC236}">
                <a16:creationId xmlns:a16="http://schemas.microsoft.com/office/drawing/2014/main" id="{98935685-578B-4EBC-8A11-BB7C4E2BD1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27" t="4736" r="5855" b="53683"/>
          <a:stretch>
            <a:fillRect/>
          </a:stretch>
        </p:blipFill>
        <p:spPr bwMode="auto">
          <a:xfrm>
            <a:off x="5527406" y="2902070"/>
            <a:ext cx="3505200" cy="21320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F7736BE-D525-4E95-BBA1-9C538440E63B}"/>
              </a:ext>
            </a:extLst>
          </p:cNvPr>
          <p:cNvSpPr>
            <a:spLocks noGrp="1" noChangeArrowheads="1"/>
          </p:cNvSpPr>
          <p:nvPr>
            <p:ph type="title"/>
          </p:nvPr>
        </p:nvSpPr>
        <p:spPr/>
        <p:txBody>
          <a:bodyPr/>
          <a:lstStyle/>
          <a:p>
            <a:pPr eaLnBrk="1" hangingPunct="1"/>
            <a:r>
              <a:rPr lang="en-US" altLang="en-US"/>
              <a:t>Defining Feature</a:t>
            </a:r>
          </a:p>
        </p:txBody>
      </p:sp>
      <p:sp>
        <p:nvSpPr>
          <p:cNvPr id="5123" name="Rectangle 3">
            <a:extLst>
              <a:ext uri="{FF2B5EF4-FFF2-40B4-BE49-F238E27FC236}">
                <a16:creationId xmlns:a16="http://schemas.microsoft.com/office/drawing/2014/main" id="{CBB8AC55-7CB3-4A54-9736-E9E9B3A7D44D}"/>
              </a:ext>
            </a:extLst>
          </p:cNvPr>
          <p:cNvSpPr>
            <a:spLocks noGrp="1" noChangeArrowheads="1"/>
          </p:cNvSpPr>
          <p:nvPr>
            <p:ph type="body" idx="1"/>
          </p:nvPr>
        </p:nvSpPr>
        <p:spPr>
          <a:xfrm>
            <a:off x="457200" y="1371600"/>
            <a:ext cx="8229600" cy="4525963"/>
          </a:xfrm>
        </p:spPr>
        <p:txBody>
          <a:bodyPr/>
          <a:lstStyle/>
          <a:p>
            <a:pPr eaLnBrk="1" hangingPunct="1">
              <a:lnSpc>
                <a:spcPct val="90000"/>
              </a:lnSpc>
            </a:pPr>
            <a:r>
              <a:rPr lang="en-US" altLang="en-US" sz="2400">
                <a:solidFill>
                  <a:schemeClr val="hlink"/>
                </a:solidFill>
              </a:rPr>
              <a:t>Cast of “off-kilter” characters</a:t>
            </a:r>
            <a:br>
              <a:rPr lang="en-US" altLang="en-US" sz="2400"/>
            </a:br>
            <a:endParaRPr lang="en-US" altLang="en-US" sz="2400"/>
          </a:p>
          <a:p>
            <a:pPr lvl="1" eaLnBrk="1" hangingPunct="1">
              <a:lnSpc>
                <a:spcPct val="90000"/>
              </a:lnSpc>
            </a:pPr>
            <a:r>
              <a:rPr lang="en-US" altLang="en-US" sz="2000"/>
              <a:t>Broken bodies, minds or souls</a:t>
            </a:r>
            <a:br>
              <a:rPr lang="en-US" altLang="en-US" sz="1800"/>
            </a:br>
            <a:endParaRPr lang="en-US" altLang="en-US" sz="1800"/>
          </a:p>
          <a:p>
            <a:pPr lvl="2" eaLnBrk="1" hangingPunct="1">
              <a:lnSpc>
                <a:spcPct val="90000"/>
              </a:lnSpc>
            </a:pPr>
            <a:r>
              <a:rPr lang="en-US" altLang="en-US" sz="1800"/>
              <a:t>Used to symbolize problems created by the established pattern</a:t>
            </a:r>
            <a:br>
              <a:rPr lang="en-US" altLang="en-US" sz="1800"/>
            </a:br>
            <a:endParaRPr lang="en-US" altLang="en-US" sz="1800"/>
          </a:p>
          <a:p>
            <a:pPr lvl="2" eaLnBrk="1" hangingPunct="1">
              <a:lnSpc>
                <a:spcPct val="90000"/>
              </a:lnSpc>
            </a:pPr>
            <a:r>
              <a:rPr lang="en-US" altLang="en-US" sz="1800"/>
              <a:t>Used to question established pattern’s morality and ethical justification</a:t>
            </a:r>
            <a:br>
              <a:rPr lang="en-US" altLang="en-US" sz="1600"/>
            </a:br>
            <a:endParaRPr lang="en-US" altLang="en-US" sz="1600"/>
          </a:p>
          <a:p>
            <a:pPr lvl="1" eaLnBrk="1" hangingPunct="1">
              <a:lnSpc>
                <a:spcPct val="90000"/>
              </a:lnSpc>
            </a:pPr>
            <a:r>
              <a:rPr lang="en-US" altLang="en-US" sz="2000"/>
              <a:t>The “Innocent” is a common character, who may or may not be “broken,” but who often acts as a redeemer for others</a:t>
            </a:r>
          </a:p>
          <a:p>
            <a:pPr eaLnBrk="1" hangingPunct="1">
              <a:lnSpc>
                <a:spcPct val="90000"/>
              </a:lnSpc>
            </a:pPr>
            <a:endParaRPr lang="en-US" altLang="en-US" sz="2000"/>
          </a:p>
        </p:txBody>
      </p:sp>
      <p:pic>
        <p:nvPicPr>
          <p:cNvPr id="5124" name="Picture 4" descr="scout1">
            <a:extLst>
              <a:ext uri="{FF2B5EF4-FFF2-40B4-BE49-F238E27FC236}">
                <a16:creationId xmlns:a16="http://schemas.microsoft.com/office/drawing/2014/main" id="{75B72AFE-A674-4897-9673-9A1ADEF21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662488"/>
            <a:ext cx="3752850" cy="211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couthouse">
            <a:extLst>
              <a:ext uri="{FF2B5EF4-FFF2-40B4-BE49-F238E27FC236}">
                <a16:creationId xmlns:a16="http://schemas.microsoft.com/office/drawing/2014/main" id="{411155C1-5F41-4356-A065-266E7DA38D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533400"/>
            <a:ext cx="421322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a:extLst>
              <a:ext uri="{FF2B5EF4-FFF2-40B4-BE49-F238E27FC236}">
                <a16:creationId xmlns:a16="http://schemas.microsoft.com/office/drawing/2014/main" id="{1C3092D3-7319-4B3B-94C9-5888673605F8}"/>
              </a:ext>
            </a:extLst>
          </p:cNvPr>
          <p:cNvSpPr>
            <a:spLocks noGrp="1" noChangeArrowheads="1"/>
          </p:cNvSpPr>
          <p:nvPr>
            <p:ph type="title"/>
          </p:nvPr>
        </p:nvSpPr>
        <p:spPr/>
        <p:txBody>
          <a:bodyPr/>
          <a:lstStyle/>
          <a:p>
            <a:pPr eaLnBrk="1" hangingPunct="1"/>
            <a:r>
              <a:rPr lang="en-US" altLang="en-US" sz="4000"/>
              <a:t>Other Specific Features of Southern Gothic</a:t>
            </a:r>
          </a:p>
        </p:txBody>
      </p:sp>
      <p:sp>
        <p:nvSpPr>
          <p:cNvPr id="6148" name="Rectangle 3">
            <a:extLst>
              <a:ext uri="{FF2B5EF4-FFF2-40B4-BE49-F238E27FC236}">
                <a16:creationId xmlns:a16="http://schemas.microsoft.com/office/drawing/2014/main" id="{1F32E06C-1BED-4F92-AE1F-878B3C3C28F4}"/>
              </a:ext>
            </a:extLst>
          </p:cNvPr>
          <p:cNvSpPr>
            <a:spLocks noGrp="1" noChangeArrowheads="1"/>
          </p:cNvSpPr>
          <p:nvPr>
            <p:ph type="body" idx="1"/>
          </p:nvPr>
        </p:nvSpPr>
        <p:spPr>
          <a:xfrm>
            <a:off x="1143000" y="1828800"/>
            <a:ext cx="8229600" cy="4525963"/>
          </a:xfrm>
        </p:spPr>
        <p:txBody>
          <a:bodyPr/>
          <a:lstStyle/>
          <a:p>
            <a:pPr eaLnBrk="1" hangingPunct="1">
              <a:lnSpc>
                <a:spcPct val="90000"/>
              </a:lnSpc>
            </a:pPr>
            <a:r>
              <a:rPr lang="en-US" altLang="en-US"/>
              <a:t>Freakishness</a:t>
            </a:r>
            <a:br>
              <a:rPr lang="en-US" altLang="en-US"/>
            </a:br>
            <a:endParaRPr lang="en-US" altLang="en-US"/>
          </a:p>
          <a:p>
            <a:pPr eaLnBrk="1" hangingPunct="1">
              <a:lnSpc>
                <a:spcPct val="90000"/>
              </a:lnSpc>
            </a:pPr>
            <a:r>
              <a:rPr lang="en-US" altLang="en-US"/>
              <a:t>Outsider </a:t>
            </a:r>
          </a:p>
          <a:p>
            <a:pPr eaLnBrk="1" hangingPunct="1">
              <a:lnSpc>
                <a:spcPct val="90000"/>
              </a:lnSpc>
            </a:pPr>
            <a:endParaRPr lang="en-US" altLang="en-US"/>
          </a:p>
          <a:p>
            <a:pPr eaLnBrk="1" hangingPunct="1">
              <a:lnSpc>
                <a:spcPct val="90000"/>
              </a:lnSpc>
            </a:pPr>
            <a:r>
              <a:rPr lang="en-US" altLang="en-US"/>
              <a:t>Imprisonment</a:t>
            </a:r>
            <a:br>
              <a:rPr lang="en-US" altLang="en-US"/>
            </a:br>
            <a:endParaRPr lang="en-US" altLang="en-US"/>
          </a:p>
          <a:p>
            <a:pPr eaLnBrk="1" hangingPunct="1">
              <a:lnSpc>
                <a:spcPct val="90000"/>
              </a:lnSpc>
            </a:pPr>
            <a:r>
              <a:rPr lang="en-US" altLang="en-US"/>
              <a:t>Violence</a:t>
            </a:r>
            <a:br>
              <a:rPr lang="en-US" altLang="en-US"/>
            </a:br>
            <a:endParaRPr lang="en-US" altLang="en-US"/>
          </a:p>
          <a:p>
            <a:pPr eaLnBrk="1" hangingPunct="1">
              <a:lnSpc>
                <a:spcPct val="90000"/>
              </a:lnSpc>
            </a:pPr>
            <a:r>
              <a:rPr lang="en-US" altLang="en-US"/>
              <a:t>Sense of Place</a:t>
            </a:r>
          </a:p>
          <a:p>
            <a:pPr eaLnBrk="1" hangingPunct="1">
              <a:lnSpc>
                <a:spcPct val="90000"/>
              </a:lnSpc>
            </a:pPr>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E472660-A527-4CE2-89CF-544EE57EB778}"/>
              </a:ext>
            </a:extLst>
          </p:cNvPr>
          <p:cNvSpPr>
            <a:spLocks noGrp="1" noChangeArrowheads="1"/>
          </p:cNvSpPr>
          <p:nvPr>
            <p:ph type="title"/>
          </p:nvPr>
        </p:nvSpPr>
        <p:spPr/>
        <p:txBody>
          <a:bodyPr/>
          <a:lstStyle/>
          <a:p>
            <a:pPr eaLnBrk="1" hangingPunct="1"/>
            <a:r>
              <a:rPr lang="en-US" altLang="en-US"/>
              <a:t>Freakishness</a:t>
            </a:r>
          </a:p>
        </p:txBody>
      </p:sp>
      <p:sp>
        <p:nvSpPr>
          <p:cNvPr id="7171" name="Rectangle 3">
            <a:extLst>
              <a:ext uri="{FF2B5EF4-FFF2-40B4-BE49-F238E27FC236}">
                <a16:creationId xmlns:a16="http://schemas.microsoft.com/office/drawing/2014/main" id="{5BFA89E2-E5DA-4058-8996-6E42E7E423A1}"/>
              </a:ext>
            </a:extLst>
          </p:cNvPr>
          <p:cNvSpPr>
            <a:spLocks noGrp="1" noChangeArrowheads="1"/>
          </p:cNvSpPr>
          <p:nvPr>
            <p:ph type="body" idx="1"/>
          </p:nvPr>
        </p:nvSpPr>
        <p:spPr>
          <a:xfrm>
            <a:off x="457200" y="1600200"/>
            <a:ext cx="8458200" cy="4525963"/>
          </a:xfrm>
        </p:spPr>
        <p:txBody>
          <a:bodyPr/>
          <a:lstStyle/>
          <a:p>
            <a:pPr eaLnBrk="1" hangingPunct="1"/>
            <a:r>
              <a:rPr lang="en-US" altLang="en-US" sz="2400" dirty="0"/>
              <a:t> an important character set apart from the world in a negative way by a disability or an odd and often negative way of seeing the world</a:t>
            </a:r>
          </a:p>
        </p:txBody>
      </p:sp>
      <p:pic>
        <p:nvPicPr>
          <p:cNvPr id="7172" name="Picture 4" descr="boo-radley1">
            <a:extLst>
              <a:ext uri="{FF2B5EF4-FFF2-40B4-BE49-F238E27FC236}">
                <a16:creationId xmlns:a16="http://schemas.microsoft.com/office/drawing/2014/main" id="{EDB9D652-2E21-4BE3-BED3-69115362E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313113"/>
            <a:ext cx="3657600" cy="20970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3" name="Picture 6" descr="ewells">
            <a:extLst>
              <a:ext uri="{FF2B5EF4-FFF2-40B4-BE49-F238E27FC236}">
                <a16:creationId xmlns:a16="http://schemas.microsoft.com/office/drawing/2014/main" id="{1E8FCB48-15EA-440C-A5A4-0F616DC9CA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249738"/>
            <a:ext cx="4038600" cy="23034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4BF7242-3DAA-4DFA-BBEC-1182AD2D12DB}"/>
              </a:ext>
            </a:extLst>
          </p:cNvPr>
          <p:cNvSpPr>
            <a:spLocks noGrp="1" noChangeArrowheads="1"/>
          </p:cNvSpPr>
          <p:nvPr>
            <p:ph type="title"/>
          </p:nvPr>
        </p:nvSpPr>
        <p:spPr/>
        <p:txBody>
          <a:bodyPr/>
          <a:lstStyle/>
          <a:p>
            <a:pPr eaLnBrk="1" hangingPunct="1"/>
            <a:r>
              <a:rPr lang="en-US" altLang="en-US" dirty="0"/>
              <a:t>Outsiders</a:t>
            </a:r>
          </a:p>
        </p:txBody>
      </p:sp>
      <p:sp>
        <p:nvSpPr>
          <p:cNvPr id="8195" name="Rectangle 3">
            <a:extLst>
              <a:ext uri="{FF2B5EF4-FFF2-40B4-BE49-F238E27FC236}">
                <a16:creationId xmlns:a16="http://schemas.microsoft.com/office/drawing/2014/main" id="{1767F3AA-2EA5-4A3F-895D-384DB3767265}"/>
              </a:ext>
            </a:extLst>
          </p:cNvPr>
          <p:cNvSpPr>
            <a:spLocks noGrp="1" noChangeArrowheads="1"/>
          </p:cNvSpPr>
          <p:nvPr>
            <p:ph type="body" idx="1"/>
          </p:nvPr>
        </p:nvSpPr>
        <p:spPr/>
        <p:txBody>
          <a:bodyPr/>
          <a:lstStyle/>
          <a:p>
            <a:pPr eaLnBrk="1" hangingPunct="1"/>
            <a:r>
              <a:rPr lang="en-US" altLang="en-US" sz="2400" dirty="0"/>
              <a:t>characters set apart from the established cultural pattern but end up being heroes because their difference allows them to see new ways of doing things that </a:t>
            </a:r>
            <a:r>
              <a:rPr lang="en-US" altLang="en-US" sz="2400" i="1" dirty="0"/>
              <a:t>ultimately</a:t>
            </a:r>
            <a:r>
              <a:rPr lang="en-US" altLang="en-US" sz="2400" dirty="0"/>
              <a:t> help to bring people out of the “dark”</a:t>
            </a:r>
          </a:p>
        </p:txBody>
      </p:sp>
      <p:pic>
        <p:nvPicPr>
          <p:cNvPr id="8196" name="Picture 4" descr="scout-boo">
            <a:extLst>
              <a:ext uri="{FF2B5EF4-FFF2-40B4-BE49-F238E27FC236}">
                <a16:creationId xmlns:a16="http://schemas.microsoft.com/office/drawing/2014/main" id="{B033B598-D743-4FF9-979C-A0A1D4E6F0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886200"/>
            <a:ext cx="3987800" cy="2273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197" name="Picture 5" descr="atticus-tom2">
            <a:extLst>
              <a:ext uri="{FF2B5EF4-FFF2-40B4-BE49-F238E27FC236}">
                <a16:creationId xmlns:a16="http://schemas.microsoft.com/office/drawing/2014/main" id="{07C79C55-5CF1-4FE5-835F-F3F0C36BBC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0"/>
            <a:ext cx="4216400" cy="24050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3712991-DC30-43E9-B3B7-7DAF28331243}"/>
              </a:ext>
            </a:extLst>
          </p:cNvPr>
          <p:cNvSpPr>
            <a:spLocks noGrp="1" noChangeArrowheads="1"/>
          </p:cNvSpPr>
          <p:nvPr>
            <p:ph type="title"/>
          </p:nvPr>
        </p:nvSpPr>
        <p:spPr/>
        <p:txBody>
          <a:bodyPr/>
          <a:lstStyle/>
          <a:p>
            <a:pPr eaLnBrk="1" hangingPunct="1"/>
            <a:r>
              <a:rPr lang="en-US" altLang="en-US"/>
              <a:t>Imprisonment</a:t>
            </a:r>
          </a:p>
        </p:txBody>
      </p:sp>
      <p:sp>
        <p:nvSpPr>
          <p:cNvPr id="9219" name="Rectangle 3">
            <a:extLst>
              <a:ext uri="{FF2B5EF4-FFF2-40B4-BE49-F238E27FC236}">
                <a16:creationId xmlns:a16="http://schemas.microsoft.com/office/drawing/2014/main" id="{B1E4314A-0542-4048-AD1F-EA2C1E1AC73D}"/>
              </a:ext>
            </a:extLst>
          </p:cNvPr>
          <p:cNvSpPr>
            <a:spLocks noGrp="1" noChangeArrowheads="1"/>
          </p:cNvSpPr>
          <p:nvPr>
            <p:ph type="body" idx="1"/>
          </p:nvPr>
        </p:nvSpPr>
        <p:spPr/>
        <p:txBody>
          <a:bodyPr/>
          <a:lstStyle/>
          <a:p>
            <a:pPr eaLnBrk="1" hangingPunct="1"/>
            <a:r>
              <a:rPr lang="en-US" altLang="en-US" sz="2400"/>
              <a:t>This is often both literal and figurative. </a:t>
            </a:r>
            <a:br>
              <a:rPr lang="en-US" altLang="en-US" sz="2400"/>
            </a:br>
            <a:endParaRPr lang="en-US" altLang="en-US" sz="2400"/>
          </a:p>
          <a:p>
            <a:pPr lvl="1" eaLnBrk="1" hangingPunct="1"/>
            <a:r>
              <a:rPr lang="en-US" altLang="en-US" sz="2000"/>
              <a:t>Many Southern Gothic tales include an incident where a character is sent to jail or locked up.</a:t>
            </a:r>
            <a:br>
              <a:rPr lang="en-US" altLang="en-US" sz="2000"/>
            </a:br>
            <a:endParaRPr lang="en-US" altLang="en-US" sz="2000"/>
          </a:p>
          <a:p>
            <a:pPr lvl="1" eaLnBrk="1" hangingPunct="1"/>
            <a:r>
              <a:rPr lang="en-US" altLang="en-US" sz="2000"/>
              <a:t>There are also Southern Gothic characters who live in </a:t>
            </a:r>
            <a:r>
              <a:rPr lang="en-US" altLang="en-US" sz="2000" i="1"/>
              <a:t>fate</a:t>
            </a:r>
            <a:r>
              <a:rPr lang="en-US" altLang="en-US" sz="2000"/>
              <a:t>'s prison. </a:t>
            </a:r>
          </a:p>
        </p:txBody>
      </p:sp>
      <p:pic>
        <p:nvPicPr>
          <p:cNvPr id="9220" name="Picture 4" descr="boo-radley">
            <a:extLst>
              <a:ext uri="{FF2B5EF4-FFF2-40B4-BE49-F238E27FC236}">
                <a16:creationId xmlns:a16="http://schemas.microsoft.com/office/drawing/2014/main" id="{A05F56A6-F17F-4BB9-8413-4DD2A3C8CB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171" r="26425"/>
          <a:stretch>
            <a:fillRect/>
          </a:stretch>
        </p:blipFill>
        <p:spPr bwMode="auto">
          <a:xfrm>
            <a:off x="2209800" y="3886200"/>
            <a:ext cx="2303463" cy="24161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1" name="Picture 5" descr="mean_old_lady_charcoal">
            <a:extLst>
              <a:ext uri="{FF2B5EF4-FFF2-40B4-BE49-F238E27FC236}">
                <a16:creationId xmlns:a16="http://schemas.microsoft.com/office/drawing/2014/main" id="{30AA72A6-7EE0-466E-9476-F58376BD7E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3047"/>
          <a:stretch>
            <a:fillRect/>
          </a:stretch>
        </p:blipFill>
        <p:spPr bwMode="auto">
          <a:xfrm>
            <a:off x="5638800" y="3962400"/>
            <a:ext cx="1739900" cy="2387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53423E2-6A61-4E5D-AA8A-6DFD53FB3C8D}"/>
              </a:ext>
            </a:extLst>
          </p:cNvPr>
          <p:cNvSpPr>
            <a:spLocks noGrp="1" noChangeArrowheads="1"/>
          </p:cNvSpPr>
          <p:nvPr>
            <p:ph type="title"/>
          </p:nvPr>
        </p:nvSpPr>
        <p:spPr/>
        <p:txBody>
          <a:bodyPr/>
          <a:lstStyle/>
          <a:p>
            <a:pPr eaLnBrk="1" hangingPunct="1"/>
            <a:r>
              <a:rPr lang="en-US" altLang="en-US"/>
              <a:t>Violence</a:t>
            </a:r>
          </a:p>
        </p:txBody>
      </p:sp>
      <p:sp>
        <p:nvSpPr>
          <p:cNvPr id="10243" name="Rectangle 3">
            <a:extLst>
              <a:ext uri="{FF2B5EF4-FFF2-40B4-BE49-F238E27FC236}">
                <a16:creationId xmlns:a16="http://schemas.microsoft.com/office/drawing/2014/main" id="{E757632E-B630-4F99-BA88-6BBF3D88A142}"/>
              </a:ext>
            </a:extLst>
          </p:cNvPr>
          <p:cNvSpPr>
            <a:spLocks noGrp="1" noChangeArrowheads="1"/>
          </p:cNvSpPr>
          <p:nvPr>
            <p:ph type="body" idx="1"/>
          </p:nvPr>
        </p:nvSpPr>
        <p:spPr/>
        <p:txBody>
          <a:bodyPr/>
          <a:lstStyle/>
          <a:p>
            <a:pPr eaLnBrk="1" hangingPunct="1"/>
            <a:r>
              <a:rPr lang="en-US" altLang="en-US" sz="2400" dirty="0"/>
              <a:t>Racial, social, and class differences often create underlying tension that threatens to, and usually does, erupt in violent ways</a:t>
            </a:r>
          </a:p>
        </p:txBody>
      </p:sp>
      <p:pic>
        <p:nvPicPr>
          <p:cNvPr id="10244" name="Picture 5" descr="final-fight">
            <a:extLst>
              <a:ext uri="{FF2B5EF4-FFF2-40B4-BE49-F238E27FC236}">
                <a16:creationId xmlns:a16="http://schemas.microsoft.com/office/drawing/2014/main" id="{19B38D50-F49D-4199-AAAD-1BE6C31C95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941638"/>
            <a:ext cx="6419850" cy="36877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396</Words>
  <Application>Microsoft Office PowerPoint</Application>
  <PresentationFormat>On-screen Show (4:3)</PresentationFormat>
  <Paragraphs>50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Southern Gothic</vt:lpstr>
      <vt:lpstr>Background</vt:lpstr>
      <vt:lpstr>Background</vt:lpstr>
      <vt:lpstr>Defining Feature</vt:lpstr>
      <vt:lpstr>Other Specific Features of Southern Gothic</vt:lpstr>
      <vt:lpstr>Freakishness</vt:lpstr>
      <vt:lpstr>Outsiders</vt:lpstr>
      <vt:lpstr>Imprisonment</vt:lpstr>
      <vt:lpstr>Violence</vt:lpstr>
      <vt:lpstr>Sense of Place</vt:lpstr>
      <vt:lpstr>PowerPoint Presentation</vt:lpstr>
      <vt:lpstr>Sources</vt:lpstr>
    </vt:vector>
  </TitlesOfParts>
  <Company>gmu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Southern Gothic</dc:title>
  <dc:creator>gmu</dc:creator>
  <cp:lastModifiedBy>Molly Coffman</cp:lastModifiedBy>
  <cp:revision>104</cp:revision>
  <dcterms:created xsi:type="dcterms:W3CDTF">2005-09-14T15:23:26Z</dcterms:created>
  <dcterms:modified xsi:type="dcterms:W3CDTF">2023-04-10T00:38:25Z</dcterms:modified>
</cp:coreProperties>
</file>