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3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9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3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8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78000" b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8E77-C055-4D95-81AB-C2BF4BED39FC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B992-4CD9-45E6-8121-7B140AFD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Sir Thomas Malory, </a:t>
            </a:r>
            <a:r>
              <a:rPr lang="en-US" i="1" dirty="0" smtClean="0"/>
              <a:t>Le </a:t>
            </a:r>
            <a:r>
              <a:rPr lang="en-US" i="1" dirty="0" err="1" smtClean="0"/>
              <a:t>Morte</a:t>
            </a:r>
            <a:r>
              <a:rPr lang="en-US" i="1" dirty="0" smtClean="0"/>
              <a:t> </a:t>
            </a:r>
            <a:r>
              <a:rPr lang="en-US" i="1" dirty="0" err="1" smtClean="0"/>
              <a:t>Darthur</a:t>
            </a:r>
            <a:r>
              <a:rPr lang="en-US" dirty="0" smtClean="0"/>
              <a:t>, and the Legend of King Arthur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Arthur Legend’s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cent. – Celtic chieftain and his warrior in southwestern England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cent. – Name first appears in long Welsh poem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cent. – Referred to by Welsh chronicler </a:t>
            </a:r>
            <a:r>
              <a:rPr lang="en-US" dirty="0" err="1" smtClean="0"/>
              <a:t>Nennius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cent. – Figures prominently in British historical annals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have that in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1138, Geoffrey of Monmouth wrote the “semi-historical” </a:t>
            </a:r>
            <a:r>
              <a:rPr lang="en-US" i="1" dirty="0" smtClean="0"/>
              <a:t>History of the Kings of Britain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Half of this work is devoted to the exploits of Arthur.</a:t>
            </a:r>
          </a:p>
          <a:p>
            <a:r>
              <a:rPr lang="en-US" dirty="0" smtClean="0"/>
              <a:t>Blending &amp; embellishing many strands of oral tradition, Geoffrey forged the first written account of Arthur’s life.</a:t>
            </a:r>
          </a:p>
          <a:p>
            <a:r>
              <a:rPr lang="en-US" dirty="0" smtClean="0"/>
              <a:t>Manuscripts were translated from Latin into Anglo-Saxon and Norman French and widely distributed throughout Britain.</a:t>
            </a:r>
          </a:p>
        </p:txBody>
      </p:sp>
    </p:spTree>
    <p:extLst>
      <p:ext uri="{BB962C8B-B14F-4D97-AF65-F5344CB8AC3E}">
        <p14:creationId xmlns:p14="http://schemas.microsoft.com/office/powerpoint/2010/main" val="38564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Legend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the 12</a:t>
            </a:r>
            <a:r>
              <a:rPr lang="en-US" baseline="30000" dirty="0" smtClean="0"/>
              <a:t>th</a:t>
            </a:r>
            <a:r>
              <a:rPr lang="en-US" dirty="0" smtClean="0"/>
              <a:t> century – French poet Chretien de Troyes adds new tales of chivalrous knights as well as the tragic romance of Lancelot and Guinevere.</a:t>
            </a:r>
          </a:p>
          <a:p>
            <a:r>
              <a:rPr lang="en-US" dirty="0" smtClean="0"/>
              <a:t>A decade later, Robert de </a:t>
            </a:r>
            <a:r>
              <a:rPr lang="en-US" dirty="0" err="1" smtClean="0"/>
              <a:t>Borron</a:t>
            </a:r>
            <a:r>
              <a:rPr lang="en-US" dirty="0" smtClean="0"/>
              <a:t> reintroduced the theme of the grail from early Celtic folklore and the stories took on greater Christian overtones. 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century – first appearance of Galahad, the son of Lancelot and Elaine who becomes the perfect knight, in medieval romance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5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Thomas Malory’s Arthur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 – Sir Thomas Malory reworked the collection of tales into a long, unified epic entitled </a:t>
            </a:r>
            <a:r>
              <a:rPr lang="en-US" i="1" dirty="0" smtClean="0"/>
              <a:t>Le </a:t>
            </a:r>
            <a:r>
              <a:rPr lang="en-US" i="1" dirty="0" err="1" smtClean="0"/>
              <a:t>Morte</a:t>
            </a:r>
            <a:r>
              <a:rPr lang="en-US" i="1" dirty="0" smtClean="0"/>
              <a:t> </a:t>
            </a:r>
            <a:r>
              <a:rPr lang="en-US" i="1" dirty="0" err="1" smtClean="0"/>
              <a:t>d’Arthur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Written in English </a:t>
            </a:r>
            <a:r>
              <a:rPr lang="en-US" u="sng" dirty="0" smtClean="0"/>
              <a:t>prose</a:t>
            </a:r>
            <a:r>
              <a:rPr lang="en-US" dirty="0" smtClean="0"/>
              <a:t> rather than Latin</a:t>
            </a:r>
          </a:p>
          <a:p>
            <a:r>
              <a:rPr lang="en-US" dirty="0" smtClean="0"/>
              <a:t>Considered the definitive version of the story of King Arthur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2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Legend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cent. – Victorian poet Alfred Lord Tennyson </a:t>
            </a:r>
            <a:r>
              <a:rPr lang="en-US" dirty="0" err="1" smtClean="0"/>
              <a:t>repopularizes</a:t>
            </a:r>
            <a:r>
              <a:rPr lang="en-US" dirty="0" smtClean="0"/>
              <a:t> Arthurian legend in his long poetic work, </a:t>
            </a:r>
            <a:r>
              <a:rPr lang="en-US" i="1" dirty="0" smtClean="0"/>
              <a:t>Idylls of the King</a:t>
            </a:r>
            <a:endParaRPr lang="en-US" dirty="0" smtClean="0"/>
          </a:p>
          <a:p>
            <a:r>
              <a:rPr lang="en-US" dirty="0" smtClean="0"/>
              <a:t>Early 20</a:t>
            </a:r>
            <a:r>
              <a:rPr lang="en-US" baseline="30000" dirty="0" smtClean="0"/>
              <a:t>th</a:t>
            </a:r>
            <a:r>
              <a:rPr lang="en-US" dirty="0" smtClean="0"/>
              <a:t> cent. – T. H. White created his well-loved adaptation, </a:t>
            </a:r>
            <a:r>
              <a:rPr lang="en-US" i="1" dirty="0" smtClean="0"/>
              <a:t>The Once and Future King</a:t>
            </a:r>
            <a:endParaRPr lang="en-US" dirty="0" smtClean="0"/>
          </a:p>
          <a:p>
            <a:r>
              <a:rPr lang="en-US" dirty="0" smtClean="0"/>
              <a:t>From 20</a:t>
            </a:r>
            <a:r>
              <a:rPr lang="en-US" baseline="30000" dirty="0" smtClean="0"/>
              <a:t>th</a:t>
            </a:r>
            <a:r>
              <a:rPr lang="en-US" dirty="0" smtClean="0"/>
              <a:t> cent. to the present – stage productions and films, such as the musical Camelot and films </a:t>
            </a:r>
            <a:r>
              <a:rPr lang="en-US" i="1" dirty="0" smtClean="0"/>
              <a:t>Excalibur, First Knight, Merlin, </a:t>
            </a:r>
            <a:r>
              <a:rPr lang="en-US" dirty="0" smtClean="0"/>
              <a:t> and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Library Board. "Thomas </a:t>
            </a:r>
            <a:r>
              <a:rPr lang="en-US" dirty="0"/>
              <a:t>Malory's 'Le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 smtClean="0"/>
              <a:t>Darthur</a:t>
            </a:r>
            <a:r>
              <a:rPr lang="en-US" dirty="0" smtClean="0"/>
              <a:t>.'"</a:t>
            </a:r>
            <a:r>
              <a:rPr lang="en-US" dirty="0"/>
              <a:t> </a:t>
            </a:r>
            <a:r>
              <a:rPr lang="en-US" i="1" dirty="0" smtClean="0"/>
              <a:t>The British Library’s Online Gallery</a:t>
            </a:r>
            <a:r>
              <a:rPr lang="en-US" dirty="0" smtClean="0"/>
              <a:t>. 26 </a:t>
            </a:r>
            <a:r>
              <a:rPr lang="en-US" dirty="0"/>
              <a:t>Mar. 2009. Web.</a:t>
            </a:r>
          </a:p>
        </p:txBody>
      </p:sp>
    </p:spTree>
    <p:extLst>
      <p:ext uri="{BB962C8B-B14F-4D97-AF65-F5344CB8AC3E}">
        <p14:creationId xmlns:p14="http://schemas.microsoft.com/office/powerpoint/2010/main" val="73357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Sir Thomas Malory, Le Morte Darthur, and the Legend of King Arthur</vt:lpstr>
      <vt:lpstr>King Arthur Legend’s Beginnings</vt:lpstr>
      <vt:lpstr>Can I have that in writing?</vt:lpstr>
      <vt:lpstr>The Legend Grows</vt:lpstr>
      <vt:lpstr>Sir Thomas Malory’s Arthur</vt:lpstr>
      <vt:lpstr>The Legend Continues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Coffman</dc:creator>
  <cp:lastModifiedBy>Molly Coffman</cp:lastModifiedBy>
  <cp:revision>5</cp:revision>
  <dcterms:created xsi:type="dcterms:W3CDTF">2014-09-06T20:04:57Z</dcterms:created>
  <dcterms:modified xsi:type="dcterms:W3CDTF">2014-09-06T21:35:02Z</dcterms:modified>
</cp:coreProperties>
</file>