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56" r:id="rId2"/>
    <p:sldId id="269" r:id="rId3"/>
    <p:sldId id="257" r:id="rId4"/>
    <p:sldId id="270" r:id="rId5"/>
    <p:sldId id="271" r:id="rId6"/>
    <p:sldId id="258" r:id="rId7"/>
    <p:sldId id="260" r:id="rId8"/>
    <p:sldId id="259" r:id="rId9"/>
    <p:sldId id="261" r:id="rId10"/>
    <p:sldId id="265" r:id="rId11"/>
    <p:sldId id="266" r:id="rId12"/>
    <p:sldId id="267" r:id="rId13"/>
    <p:sldId id="268" r:id="rId14"/>
    <p:sldId id="272" r:id="rId15"/>
    <p:sldId id="273" r:id="rId16"/>
    <p:sldId id="274" r:id="rId17"/>
    <p:sldId id="275" r:id="rId18"/>
    <p:sldId id="276" r:id="rId19"/>
    <p:sldId id="262" r:id="rId20"/>
    <p:sldId id="278" r:id="rId21"/>
    <p:sldId id="263" r:id="rId22"/>
    <p:sldId id="277" r:id="rId23"/>
    <p:sldId id="264"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520CB-5703-4042-99E4-AF857280E032}" v="117" dt="2022-04-24T21:43:08.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L. Coffman" userId="2ed183d1-ceb8-4be9-a4ba-1a0778a92ba5" providerId="ADAL" clId="{16C520CB-5703-4042-99E4-AF857280E032}"/>
    <pc:docChg chg="custSel addSld modSld">
      <pc:chgData name="Molly L. Coffman" userId="2ed183d1-ceb8-4be9-a4ba-1a0778a92ba5" providerId="ADAL" clId="{16C520CB-5703-4042-99E4-AF857280E032}" dt="2022-04-24T21:43:08.865" v="157" actId="20577"/>
      <pc:docMkLst>
        <pc:docMk/>
      </pc:docMkLst>
      <pc:sldChg chg="addSp modSp mod setBg">
        <pc:chgData name="Molly L. Coffman" userId="2ed183d1-ceb8-4be9-a4ba-1a0778a92ba5" providerId="ADAL" clId="{16C520CB-5703-4042-99E4-AF857280E032}" dt="2022-04-24T21:08:08.447" v="38" actId="403"/>
        <pc:sldMkLst>
          <pc:docMk/>
          <pc:sldMk cId="0" sldId="262"/>
        </pc:sldMkLst>
        <pc:spChg chg="mod">
          <ac:chgData name="Molly L. Coffman" userId="2ed183d1-ceb8-4be9-a4ba-1a0778a92ba5" providerId="ADAL" clId="{16C520CB-5703-4042-99E4-AF857280E032}" dt="2022-04-24T21:07:50.811" v="32" actId="14100"/>
          <ac:spMkLst>
            <pc:docMk/>
            <pc:sldMk cId="0" sldId="262"/>
            <ac:spMk id="17410" creationId="{00000000-0000-0000-0000-000000000000}"/>
          </ac:spMkLst>
        </pc:spChg>
        <pc:spChg chg="mod">
          <ac:chgData name="Molly L. Coffman" userId="2ed183d1-ceb8-4be9-a4ba-1a0778a92ba5" providerId="ADAL" clId="{16C520CB-5703-4042-99E4-AF857280E032}" dt="2022-04-24T21:08:08.447" v="38" actId="403"/>
          <ac:spMkLst>
            <pc:docMk/>
            <pc:sldMk cId="0" sldId="262"/>
            <ac:spMk id="17411" creationId="{00000000-0000-0000-0000-000000000000}"/>
          </ac:spMkLst>
        </pc:spChg>
        <pc:picChg chg="add mod">
          <ac:chgData name="Molly L. Coffman" userId="2ed183d1-ceb8-4be9-a4ba-1a0778a92ba5" providerId="ADAL" clId="{16C520CB-5703-4042-99E4-AF857280E032}" dt="2022-04-24T21:07:39.303" v="30" actId="18131"/>
          <ac:picMkLst>
            <pc:docMk/>
            <pc:sldMk cId="0" sldId="262"/>
            <ac:picMk id="2050" creationId="{D74D966A-BF84-41D0-8197-C49E49DBE742}"/>
          </ac:picMkLst>
        </pc:picChg>
      </pc:sldChg>
      <pc:sldChg chg="addSp modSp mod setBg">
        <pc:chgData name="Molly L. Coffman" userId="2ed183d1-ceb8-4be9-a4ba-1a0778a92ba5" providerId="ADAL" clId="{16C520CB-5703-4042-99E4-AF857280E032}" dt="2022-04-24T21:05:44.606" v="22" actId="27636"/>
        <pc:sldMkLst>
          <pc:docMk/>
          <pc:sldMk cId="0" sldId="263"/>
        </pc:sldMkLst>
        <pc:spChg chg="mod">
          <ac:chgData name="Molly L. Coffman" userId="2ed183d1-ceb8-4be9-a4ba-1a0778a92ba5" providerId="ADAL" clId="{16C520CB-5703-4042-99E4-AF857280E032}" dt="2022-04-24T21:05:41.023" v="20" actId="14100"/>
          <ac:spMkLst>
            <pc:docMk/>
            <pc:sldMk cId="0" sldId="263"/>
            <ac:spMk id="18434" creationId="{00000000-0000-0000-0000-000000000000}"/>
          </ac:spMkLst>
        </pc:spChg>
        <pc:spChg chg="mod">
          <ac:chgData name="Molly L. Coffman" userId="2ed183d1-ceb8-4be9-a4ba-1a0778a92ba5" providerId="ADAL" clId="{16C520CB-5703-4042-99E4-AF857280E032}" dt="2022-04-24T21:05:44.606" v="22" actId="27636"/>
          <ac:spMkLst>
            <pc:docMk/>
            <pc:sldMk cId="0" sldId="263"/>
            <ac:spMk id="18435" creationId="{00000000-0000-0000-0000-000000000000}"/>
          </ac:spMkLst>
        </pc:spChg>
        <pc:picChg chg="add mod">
          <ac:chgData name="Molly L. Coffman" userId="2ed183d1-ceb8-4be9-a4ba-1a0778a92ba5" providerId="ADAL" clId="{16C520CB-5703-4042-99E4-AF857280E032}" dt="2022-04-24T21:04:53.479" v="6" actId="18131"/>
          <ac:picMkLst>
            <pc:docMk/>
            <pc:sldMk cId="0" sldId="263"/>
            <ac:picMk id="1026" creationId="{47BB3AC5-053B-451D-BEE1-3AE36F359347}"/>
          </ac:picMkLst>
        </pc:picChg>
      </pc:sldChg>
      <pc:sldChg chg="modSp">
        <pc:chgData name="Molly L. Coffman" userId="2ed183d1-ceb8-4be9-a4ba-1a0778a92ba5" providerId="ADAL" clId="{16C520CB-5703-4042-99E4-AF857280E032}" dt="2022-04-24T21:02:41.363" v="1" actId="20577"/>
        <pc:sldMkLst>
          <pc:docMk/>
          <pc:sldMk cId="2753048011" sldId="273"/>
        </pc:sldMkLst>
        <pc:spChg chg="mod">
          <ac:chgData name="Molly L. Coffman" userId="2ed183d1-ceb8-4be9-a4ba-1a0778a92ba5" providerId="ADAL" clId="{16C520CB-5703-4042-99E4-AF857280E032}" dt="2022-04-24T21:02:41.363" v="1" actId="20577"/>
          <ac:spMkLst>
            <pc:docMk/>
            <pc:sldMk cId="2753048011" sldId="273"/>
            <ac:spMk id="2" creationId="{E2B94242-261E-4F0C-9EE7-15F4963976CE}"/>
          </ac:spMkLst>
        </pc:spChg>
      </pc:sldChg>
      <pc:sldChg chg="addSp modSp add mod modAnim">
        <pc:chgData name="Molly L. Coffman" userId="2ed183d1-ceb8-4be9-a4ba-1a0778a92ba5" providerId="ADAL" clId="{16C520CB-5703-4042-99E4-AF857280E032}" dt="2022-04-24T21:43:08.865" v="157" actId="20577"/>
        <pc:sldMkLst>
          <pc:docMk/>
          <pc:sldMk cId="1648306397" sldId="277"/>
        </pc:sldMkLst>
        <pc:spChg chg="add mod">
          <ac:chgData name="Molly L. Coffman" userId="2ed183d1-ceb8-4be9-a4ba-1a0778a92ba5" providerId="ADAL" clId="{16C520CB-5703-4042-99E4-AF857280E032}" dt="2022-04-24T21:42:44.691" v="127" actId="1076"/>
          <ac:spMkLst>
            <pc:docMk/>
            <pc:sldMk cId="1648306397" sldId="277"/>
            <ac:spMk id="4" creationId="{E26CC9C9-E557-4F43-913D-254A1394EA69}"/>
          </ac:spMkLst>
        </pc:spChg>
        <pc:spChg chg="add mod">
          <ac:chgData name="Molly L. Coffman" userId="2ed183d1-ceb8-4be9-a4ba-1a0778a92ba5" providerId="ADAL" clId="{16C520CB-5703-4042-99E4-AF857280E032}" dt="2022-04-24T21:42:34.194" v="125" actId="20577"/>
          <ac:spMkLst>
            <pc:docMk/>
            <pc:sldMk cId="1648306397" sldId="277"/>
            <ac:spMk id="8" creationId="{30E51408-EA6A-437E-BBDD-B5BDEE4CD20E}"/>
          </ac:spMkLst>
        </pc:spChg>
        <pc:spChg chg="add mod">
          <ac:chgData name="Molly L. Coffman" userId="2ed183d1-ceb8-4be9-a4ba-1a0778a92ba5" providerId="ADAL" clId="{16C520CB-5703-4042-99E4-AF857280E032}" dt="2022-04-24T21:43:08.865" v="157" actId="20577"/>
          <ac:spMkLst>
            <pc:docMk/>
            <pc:sldMk cId="1648306397" sldId="277"/>
            <ac:spMk id="9" creationId="{9B0A6E92-4A4E-4A78-9D3B-6215D43FDF4A}"/>
          </ac:spMkLst>
        </pc:spChg>
        <pc:spChg chg="mod">
          <ac:chgData name="Molly L. Coffman" userId="2ed183d1-ceb8-4be9-a4ba-1a0778a92ba5" providerId="ADAL" clId="{16C520CB-5703-4042-99E4-AF857280E032}" dt="2022-04-24T21:05:56.440" v="23" actId="20577"/>
          <ac:spMkLst>
            <pc:docMk/>
            <pc:sldMk cId="1648306397" sldId="277"/>
            <ac:spMk id="18435" creationId="{00000000-0000-0000-0000-000000000000}"/>
          </ac:spMkLst>
        </pc:spChg>
        <pc:picChg chg="add mod">
          <ac:chgData name="Molly L. Coffman" userId="2ed183d1-ceb8-4be9-a4ba-1a0778a92ba5" providerId="ADAL" clId="{16C520CB-5703-4042-99E4-AF857280E032}" dt="2022-04-24T21:38:57.564" v="54" actId="1076"/>
          <ac:picMkLst>
            <pc:docMk/>
            <pc:sldMk cId="1648306397" sldId="277"/>
            <ac:picMk id="2" creationId="{BF883EC9-4BCC-4C84-AC11-3BA4A952725C}"/>
          </ac:picMkLst>
        </pc:picChg>
        <pc:picChg chg="add mod">
          <ac:chgData name="Molly L. Coffman" userId="2ed183d1-ceb8-4be9-a4ba-1a0778a92ba5" providerId="ADAL" clId="{16C520CB-5703-4042-99E4-AF857280E032}" dt="2022-04-24T21:40:36.106" v="56" actId="1076"/>
          <ac:picMkLst>
            <pc:docMk/>
            <pc:sldMk cId="1648306397" sldId="277"/>
            <ac:picMk id="3" creationId="{A65F6C59-5EC1-45BD-B34B-96EDC4534A68}"/>
          </ac:picMkLst>
        </pc:picChg>
        <pc:picChg chg="add mod">
          <ac:chgData name="Molly L. Coffman" userId="2ed183d1-ceb8-4be9-a4ba-1a0778a92ba5" providerId="ADAL" clId="{16C520CB-5703-4042-99E4-AF857280E032}" dt="2022-04-24T21:42:17.078" v="99" actId="1076"/>
          <ac:picMkLst>
            <pc:docMk/>
            <pc:sldMk cId="1648306397" sldId="277"/>
            <ac:picMk id="5" creationId="{D8C7D800-F926-4FB6-B05C-AFE68D6EF2EE}"/>
          </ac:picMkLst>
        </pc:picChg>
      </pc:sldChg>
      <pc:sldChg chg="addSp modSp add mod setBg">
        <pc:chgData name="Molly L. Coffman" userId="2ed183d1-ceb8-4be9-a4ba-1a0778a92ba5" providerId="ADAL" clId="{16C520CB-5703-4042-99E4-AF857280E032}" dt="2022-04-24T21:22:28.497" v="52" actId="14100"/>
        <pc:sldMkLst>
          <pc:docMk/>
          <pc:sldMk cId="2830845880" sldId="278"/>
        </pc:sldMkLst>
        <pc:spChg chg="mod">
          <ac:chgData name="Molly L. Coffman" userId="2ed183d1-ceb8-4be9-a4ba-1a0778a92ba5" providerId="ADAL" clId="{16C520CB-5703-4042-99E4-AF857280E032}" dt="2022-04-24T21:22:19.574" v="50" actId="14100"/>
          <ac:spMkLst>
            <pc:docMk/>
            <pc:sldMk cId="2830845880" sldId="278"/>
            <ac:spMk id="17410" creationId="{00000000-0000-0000-0000-000000000000}"/>
          </ac:spMkLst>
        </pc:spChg>
        <pc:spChg chg="mod">
          <ac:chgData name="Molly L. Coffman" userId="2ed183d1-ceb8-4be9-a4ba-1a0778a92ba5" providerId="ADAL" clId="{16C520CB-5703-4042-99E4-AF857280E032}" dt="2022-04-24T21:22:28.497" v="52" actId="14100"/>
          <ac:spMkLst>
            <pc:docMk/>
            <pc:sldMk cId="2830845880" sldId="278"/>
            <ac:spMk id="17411" creationId="{00000000-0000-0000-0000-000000000000}"/>
          </ac:spMkLst>
        </pc:spChg>
        <pc:picChg chg="add mod">
          <ac:chgData name="Molly L. Coffman" userId="2ed183d1-ceb8-4be9-a4ba-1a0778a92ba5" providerId="ADAL" clId="{16C520CB-5703-4042-99E4-AF857280E032}" dt="2022-04-24T21:22:03.318" v="47" actId="18131"/>
          <ac:picMkLst>
            <pc:docMk/>
            <pc:sldMk cId="2830845880" sldId="278"/>
            <ac:picMk id="3074" creationId="{E554C447-90D8-42CF-A6F9-0F218BE37843}"/>
          </ac:picMkLst>
        </pc:picChg>
      </pc:sldChg>
    </pc:docChg>
  </pc:docChgLst>
  <pc:docChgLst>
    <pc:chgData name="Molly L. Coffman" userId="2ed183d1-ceb8-4be9-a4ba-1a0778a92ba5" providerId="ADAL" clId="{0AA212C4-A9A6-49FD-ABF4-7D54D49038D8}"/>
    <pc:docChg chg="undo custSel addSld modSld">
      <pc:chgData name="Molly L. Coffman" userId="2ed183d1-ceb8-4be9-a4ba-1a0778a92ba5" providerId="ADAL" clId="{0AA212C4-A9A6-49FD-ABF4-7D54D49038D8}" dt="2021-04-26T19:32:57.228" v="1228" actId="2711"/>
      <pc:docMkLst>
        <pc:docMk/>
      </pc:docMkLst>
      <pc:sldChg chg="addSp delSp modSp mod setBg delAnim">
        <pc:chgData name="Molly L. Coffman" userId="2ed183d1-ceb8-4be9-a4ba-1a0778a92ba5" providerId="ADAL" clId="{0AA212C4-A9A6-49FD-ABF4-7D54D49038D8}" dt="2021-04-26T18:05:39.977" v="1" actId="26606"/>
        <pc:sldMkLst>
          <pc:docMk/>
          <pc:sldMk cId="0" sldId="256"/>
        </pc:sldMkLst>
        <pc:spChg chg="add">
          <ac:chgData name="Molly L. Coffman" userId="2ed183d1-ceb8-4be9-a4ba-1a0778a92ba5" providerId="ADAL" clId="{0AA212C4-A9A6-49FD-ABF4-7D54D49038D8}" dt="2021-04-26T18:05:39.977" v="1" actId="26606"/>
          <ac:spMkLst>
            <pc:docMk/>
            <pc:sldMk cId="0" sldId="256"/>
            <ac:spMk id="73" creationId="{8677094E-F0FE-4EC2-9511-5A411A2E1154}"/>
          </ac:spMkLst>
        </pc:spChg>
        <pc:spChg chg="add">
          <ac:chgData name="Molly L. Coffman" userId="2ed183d1-ceb8-4be9-a4ba-1a0778a92ba5" providerId="ADAL" clId="{0AA212C4-A9A6-49FD-ABF4-7D54D49038D8}" dt="2021-04-26T18:05:39.977" v="1" actId="26606"/>
          <ac:spMkLst>
            <pc:docMk/>
            <pc:sldMk cId="0" sldId="256"/>
            <ac:spMk id="75" creationId="{E0E1ADA3-256B-436F-BB84-15BF272B4BC8}"/>
          </ac:spMkLst>
        </pc:spChg>
        <pc:spChg chg="add">
          <ac:chgData name="Molly L. Coffman" userId="2ed183d1-ceb8-4be9-a4ba-1a0778a92ba5" providerId="ADAL" clId="{0AA212C4-A9A6-49FD-ABF4-7D54D49038D8}" dt="2021-04-26T18:05:39.977" v="1" actId="26606"/>
          <ac:spMkLst>
            <pc:docMk/>
            <pc:sldMk cId="0" sldId="256"/>
            <ac:spMk id="79" creationId="{5C091E65-5627-4CC0-82AA-74A3C89D7CF7}"/>
          </ac:spMkLst>
        </pc:spChg>
        <pc:spChg chg="mod">
          <ac:chgData name="Molly L. Coffman" userId="2ed183d1-ceb8-4be9-a4ba-1a0778a92ba5" providerId="ADAL" clId="{0AA212C4-A9A6-49FD-ABF4-7D54D49038D8}" dt="2021-04-26T18:05:39.977" v="1" actId="26606"/>
          <ac:spMkLst>
            <pc:docMk/>
            <pc:sldMk cId="0" sldId="256"/>
            <ac:spMk id="2050" creationId="{00000000-0000-0000-0000-000000000000}"/>
          </ac:spMkLst>
        </pc:spChg>
        <pc:spChg chg="mod">
          <ac:chgData name="Molly L. Coffman" userId="2ed183d1-ceb8-4be9-a4ba-1a0778a92ba5" providerId="ADAL" clId="{0AA212C4-A9A6-49FD-ABF4-7D54D49038D8}" dt="2021-04-26T18:05:39.977" v="1" actId="26606"/>
          <ac:spMkLst>
            <pc:docMk/>
            <pc:sldMk cId="0" sldId="256"/>
            <ac:spMk id="2051" creationId="{00000000-0000-0000-0000-000000000000}"/>
          </ac:spMkLst>
        </pc:spChg>
        <pc:picChg chg="mod">
          <ac:chgData name="Molly L. Coffman" userId="2ed183d1-ceb8-4be9-a4ba-1a0778a92ba5" providerId="ADAL" clId="{0AA212C4-A9A6-49FD-ABF4-7D54D49038D8}" dt="2021-04-26T18:05:39.977" v="1" actId="26606"/>
          <ac:picMkLst>
            <pc:docMk/>
            <pc:sldMk cId="0" sldId="256"/>
            <ac:picMk id="2052" creationId="{00000000-0000-0000-0000-000000000000}"/>
          </ac:picMkLst>
        </pc:picChg>
        <pc:picChg chg="del">
          <ac:chgData name="Molly L. Coffman" userId="2ed183d1-ceb8-4be9-a4ba-1a0778a92ba5" providerId="ADAL" clId="{0AA212C4-A9A6-49FD-ABF4-7D54D49038D8}" dt="2021-04-26T18:05:33.130" v="0" actId="478"/>
          <ac:picMkLst>
            <pc:docMk/>
            <pc:sldMk cId="0" sldId="256"/>
            <ac:picMk id="2058" creationId="{00000000-0000-0000-0000-000000000000}"/>
          </ac:picMkLst>
        </pc:picChg>
        <pc:cxnChg chg="add">
          <ac:chgData name="Molly L. Coffman" userId="2ed183d1-ceb8-4be9-a4ba-1a0778a92ba5" providerId="ADAL" clId="{0AA212C4-A9A6-49FD-ABF4-7D54D49038D8}" dt="2021-04-26T18:05:39.977" v="1" actId="26606"/>
          <ac:cxnSpMkLst>
            <pc:docMk/>
            <pc:sldMk cId="0" sldId="256"/>
            <ac:cxnSpMk id="77" creationId="{7DDC7D3D-A4F6-4638-B02B-2DBB6C11F5D3}"/>
          </ac:cxnSpMkLst>
        </pc:cxnChg>
      </pc:sldChg>
      <pc:sldChg chg="addSp delSp modSp mod setBg modAnim">
        <pc:chgData name="Molly L. Coffman" userId="2ed183d1-ceb8-4be9-a4ba-1a0778a92ba5" providerId="ADAL" clId="{0AA212C4-A9A6-49FD-ABF4-7D54D49038D8}" dt="2021-04-26T18:21:20.259" v="67"/>
        <pc:sldMkLst>
          <pc:docMk/>
          <pc:sldMk cId="0" sldId="257"/>
        </pc:sldMkLst>
        <pc:spChg chg="add del">
          <ac:chgData name="Molly L. Coffman" userId="2ed183d1-ceb8-4be9-a4ba-1a0778a92ba5" providerId="ADAL" clId="{0AA212C4-A9A6-49FD-ABF4-7D54D49038D8}" dt="2021-04-26T18:09:27.395" v="15" actId="26606"/>
          <ac:spMkLst>
            <pc:docMk/>
            <pc:sldMk cId="0" sldId="257"/>
            <ac:spMk id="74" creationId="{CC4AC7C4-D5CE-4603-98D5-CCABE64C18B5}"/>
          </ac:spMkLst>
        </pc:spChg>
        <pc:spChg chg="add del">
          <ac:chgData name="Molly L. Coffman" userId="2ed183d1-ceb8-4be9-a4ba-1a0778a92ba5" providerId="ADAL" clId="{0AA212C4-A9A6-49FD-ABF4-7D54D49038D8}" dt="2021-04-26T18:09:27.395" v="15" actId="26606"/>
          <ac:spMkLst>
            <pc:docMk/>
            <pc:sldMk cId="0" sldId="257"/>
            <ac:spMk id="76" creationId="{78CF0775-27C9-4D32-A833-64CE4537F8D3}"/>
          </ac:spMkLst>
        </pc:spChg>
        <pc:spChg chg="mod">
          <ac:chgData name="Molly L. Coffman" userId="2ed183d1-ceb8-4be9-a4ba-1a0778a92ba5" providerId="ADAL" clId="{0AA212C4-A9A6-49FD-ABF4-7D54D49038D8}" dt="2021-04-26T18:09:33.760" v="17" actId="20577"/>
          <ac:spMkLst>
            <pc:docMk/>
            <pc:sldMk cId="0" sldId="257"/>
            <ac:spMk id="12290" creationId="{00000000-0000-0000-0000-000000000000}"/>
          </ac:spMkLst>
        </pc:spChg>
        <pc:spChg chg="mod ord">
          <ac:chgData name="Molly L. Coffman" userId="2ed183d1-ceb8-4be9-a4ba-1a0778a92ba5" providerId="ADAL" clId="{0AA212C4-A9A6-49FD-ABF4-7D54D49038D8}" dt="2021-04-26T18:10:11.855" v="24" actId="113"/>
          <ac:spMkLst>
            <pc:docMk/>
            <pc:sldMk cId="0" sldId="257"/>
            <ac:spMk id="12291" creationId="{00000000-0000-0000-0000-000000000000}"/>
          </ac:spMkLst>
        </pc:spChg>
        <pc:picChg chg="mod">
          <ac:chgData name="Molly L. Coffman" userId="2ed183d1-ceb8-4be9-a4ba-1a0778a92ba5" providerId="ADAL" clId="{0AA212C4-A9A6-49FD-ABF4-7D54D49038D8}" dt="2021-04-26T18:09:27.395" v="16" actId="26606"/>
          <ac:picMkLst>
            <pc:docMk/>
            <pc:sldMk cId="0" sldId="257"/>
            <ac:picMk id="12292" creationId="{00000000-0000-0000-0000-000000000000}"/>
          </ac:picMkLst>
        </pc:picChg>
        <pc:picChg chg="mod">
          <ac:chgData name="Molly L. Coffman" userId="2ed183d1-ceb8-4be9-a4ba-1a0778a92ba5" providerId="ADAL" clId="{0AA212C4-A9A6-49FD-ABF4-7D54D49038D8}" dt="2021-04-26T18:09:27.395" v="16" actId="26606"/>
          <ac:picMkLst>
            <pc:docMk/>
            <pc:sldMk cId="0" sldId="257"/>
            <ac:picMk id="12293" creationId="{00000000-0000-0000-0000-000000000000}"/>
          </ac:picMkLst>
        </pc:picChg>
      </pc:sldChg>
      <pc:sldChg chg="addSp delSp modSp mod setBg">
        <pc:chgData name="Molly L. Coffman" userId="2ed183d1-ceb8-4be9-a4ba-1a0778a92ba5" providerId="ADAL" clId="{0AA212C4-A9A6-49FD-ABF4-7D54D49038D8}" dt="2021-04-26T18:48:35.433" v="124" actId="12"/>
        <pc:sldMkLst>
          <pc:docMk/>
          <pc:sldMk cId="0" sldId="258"/>
        </pc:sldMkLst>
        <pc:spChg chg="add del">
          <ac:chgData name="Molly L. Coffman" userId="2ed183d1-ceb8-4be9-a4ba-1a0778a92ba5" providerId="ADAL" clId="{0AA212C4-A9A6-49FD-ABF4-7D54D49038D8}" dt="2021-04-26T18:43:53.332" v="69" actId="26606"/>
          <ac:spMkLst>
            <pc:docMk/>
            <pc:sldMk cId="0" sldId="258"/>
            <ac:spMk id="73" creationId="{2EF7C252-67AA-4C4E-B73A-6C367865C153}"/>
          </ac:spMkLst>
        </pc:spChg>
        <pc:spChg chg="add">
          <ac:chgData name="Molly L. Coffman" userId="2ed183d1-ceb8-4be9-a4ba-1a0778a92ba5" providerId="ADAL" clId="{0AA212C4-A9A6-49FD-ABF4-7D54D49038D8}" dt="2021-04-26T18:43:53.368" v="70" actId="26606"/>
          <ac:spMkLst>
            <pc:docMk/>
            <pc:sldMk cId="0" sldId="258"/>
            <ac:spMk id="75" creationId="{FCF82941-5589-49BF-B6B1-76122B2D0EA6}"/>
          </ac:spMkLst>
        </pc:spChg>
        <pc:spChg chg="mod">
          <ac:chgData name="Molly L. Coffman" userId="2ed183d1-ceb8-4be9-a4ba-1a0778a92ba5" providerId="ADAL" clId="{0AA212C4-A9A6-49FD-ABF4-7D54D49038D8}" dt="2021-04-26T18:44:27.492" v="76" actId="20577"/>
          <ac:spMkLst>
            <pc:docMk/>
            <pc:sldMk cId="0" sldId="258"/>
            <ac:spMk id="13314" creationId="{00000000-0000-0000-0000-000000000000}"/>
          </ac:spMkLst>
        </pc:spChg>
        <pc:spChg chg="mod ord">
          <ac:chgData name="Molly L. Coffman" userId="2ed183d1-ceb8-4be9-a4ba-1a0778a92ba5" providerId="ADAL" clId="{0AA212C4-A9A6-49FD-ABF4-7D54D49038D8}" dt="2021-04-26T18:48:35.433" v="124" actId="12"/>
          <ac:spMkLst>
            <pc:docMk/>
            <pc:sldMk cId="0" sldId="258"/>
            <ac:spMk id="13315" creationId="{00000000-0000-0000-0000-000000000000}"/>
          </ac:spMkLst>
        </pc:spChg>
        <pc:spChg chg="add">
          <ac:chgData name="Molly L. Coffman" userId="2ed183d1-ceb8-4be9-a4ba-1a0778a92ba5" providerId="ADAL" clId="{0AA212C4-A9A6-49FD-ABF4-7D54D49038D8}" dt="2021-04-26T18:43:53.368" v="70" actId="26606"/>
          <ac:spMkLst>
            <pc:docMk/>
            <pc:sldMk cId="0" sldId="258"/>
            <ac:spMk id="13318" creationId="{E3DC42C2-6B58-404C-B339-2C72808A5BE1}"/>
          </ac:spMkLst>
        </pc:spChg>
        <pc:picChg chg="mod ord">
          <ac:chgData name="Molly L. Coffman" userId="2ed183d1-ceb8-4be9-a4ba-1a0778a92ba5" providerId="ADAL" clId="{0AA212C4-A9A6-49FD-ABF4-7D54D49038D8}" dt="2021-04-26T18:43:53.368" v="70" actId="26606"/>
          <ac:picMkLst>
            <pc:docMk/>
            <pc:sldMk cId="0" sldId="258"/>
            <ac:picMk id="13316" creationId="{00000000-0000-0000-0000-000000000000}"/>
          </ac:picMkLst>
        </pc:picChg>
      </pc:sldChg>
      <pc:sldChg chg="addSp modSp mod setBg">
        <pc:chgData name="Molly L. Coffman" userId="2ed183d1-ceb8-4be9-a4ba-1a0778a92ba5" providerId="ADAL" clId="{0AA212C4-A9A6-49FD-ABF4-7D54D49038D8}" dt="2021-04-26T18:50:28.379" v="147" actId="20577"/>
        <pc:sldMkLst>
          <pc:docMk/>
          <pc:sldMk cId="0" sldId="259"/>
        </pc:sldMkLst>
        <pc:spChg chg="add">
          <ac:chgData name="Molly L. Coffman" userId="2ed183d1-ceb8-4be9-a4ba-1a0778a92ba5" providerId="ADAL" clId="{0AA212C4-A9A6-49FD-ABF4-7D54D49038D8}" dt="2021-04-26T18:48:51.792" v="125" actId="26606"/>
          <ac:spMkLst>
            <pc:docMk/>
            <pc:sldMk cId="0" sldId="259"/>
            <ac:spMk id="73" creationId="{E3DC42C2-6B58-404C-B339-2C72808A5BE1}"/>
          </ac:spMkLst>
        </pc:spChg>
        <pc:spChg chg="add">
          <ac:chgData name="Molly L. Coffman" userId="2ed183d1-ceb8-4be9-a4ba-1a0778a92ba5" providerId="ADAL" clId="{0AA212C4-A9A6-49FD-ABF4-7D54D49038D8}" dt="2021-04-26T18:48:51.792" v="125" actId="26606"/>
          <ac:spMkLst>
            <pc:docMk/>
            <pc:sldMk cId="0" sldId="259"/>
            <ac:spMk id="75" creationId="{FCF82941-5589-49BF-B6B1-76122B2D0EA6}"/>
          </ac:spMkLst>
        </pc:spChg>
        <pc:spChg chg="mod">
          <ac:chgData name="Molly L. Coffman" userId="2ed183d1-ceb8-4be9-a4ba-1a0778a92ba5" providerId="ADAL" clId="{0AA212C4-A9A6-49FD-ABF4-7D54D49038D8}" dt="2021-04-26T18:48:59.931" v="126" actId="6549"/>
          <ac:spMkLst>
            <pc:docMk/>
            <pc:sldMk cId="0" sldId="259"/>
            <ac:spMk id="14338" creationId="{00000000-0000-0000-0000-000000000000}"/>
          </ac:spMkLst>
        </pc:spChg>
        <pc:spChg chg="mod ord">
          <ac:chgData name="Molly L. Coffman" userId="2ed183d1-ceb8-4be9-a4ba-1a0778a92ba5" providerId="ADAL" clId="{0AA212C4-A9A6-49FD-ABF4-7D54D49038D8}" dt="2021-04-26T18:50:28.379" v="147" actId="20577"/>
          <ac:spMkLst>
            <pc:docMk/>
            <pc:sldMk cId="0" sldId="259"/>
            <ac:spMk id="14339" creationId="{00000000-0000-0000-0000-000000000000}"/>
          </ac:spMkLst>
        </pc:spChg>
        <pc:picChg chg="mod">
          <ac:chgData name="Molly L. Coffman" userId="2ed183d1-ceb8-4be9-a4ba-1a0778a92ba5" providerId="ADAL" clId="{0AA212C4-A9A6-49FD-ABF4-7D54D49038D8}" dt="2021-04-26T18:48:51.792" v="125" actId="26606"/>
          <ac:picMkLst>
            <pc:docMk/>
            <pc:sldMk cId="0" sldId="259"/>
            <ac:picMk id="14340" creationId="{00000000-0000-0000-0000-000000000000}"/>
          </ac:picMkLst>
        </pc:picChg>
      </pc:sldChg>
      <pc:sldChg chg="addSp modSp mod setBg">
        <pc:chgData name="Molly L. Coffman" userId="2ed183d1-ceb8-4be9-a4ba-1a0778a92ba5" providerId="ADAL" clId="{0AA212C4-A9A6-49FD-ABF4-7D54D49038D8}" dt="2021-04-26T18:47:33.723" v="123" actId="12"/>
        <pc:sldMkLst>
          <pc:docMk/>
          <pc:sldMk cId="0" sldId="260"/>
        </pc:sldMkLst>
        <pc:spChg chg="add">
          <ac:chgData name="Molly L. Coffman" userId="2ed183d1-ceb8-4be9-a4ba-1a0778a92ba5" providerId="ADAL" clId="{0AA212C4-A9A6-49FD-ABF4-7D54D49038D8}" dt="2021-04-26T18:45:09.514" v="80" actId="26606"/>
          <ac:spMkLst>
            <pc:docMk/>
            <pc:sldMk cId="0" sldId="260"/>
            <ac:spMk id="73" creationId="{293067CD-13A7-4384-B15E-5D49AF03BBA4}"/>
          </ac:spMkLst>
        </pc:spChg>
        <pc:spChg chg="add">
          <ac:chgData name="Molly L. Coffman" userId="2ed183d1-ceb8-4be9-a4ba-1a0778a92ba5" providerId="ADAL" clId="{0AA212C4-A9A6-49FD-ABF4-7D54D49038D8}" dt="2021-04-26T18:45:09.514" v="80" actId="26606"/>
          <ac:spMkLst>
            <pc:docMk/>
            <pc:sldMk cId="0" sldId="260"/>
            <ac:spMk id="75" creationId="{42E9009C-D0E3-46ED-935B-6C1C29650EDC}"/>
          </ac:spMkLst>
        </pc:spChg>
        <pc:spChg chg="mod">
          <ac:chgData name="Molly L. Coffman" userId="2ed183d1-ceb8-4be9-a4ba-1a0778a92ba5" providerId="ADAL" clId="{0AA212C4-A9A6-49FD-ABF4-7D54D49038D8}" dt="2021-04-26T18:45:18.405" v="81" actId="6549"/>
          <ac:spMkLst>
            <pc:docMk/>
            <pc:sldMk cId="0" sldId="260"/>
            <ac:spMk id="15362" creationId="{00000000-0000-0000-0000-000000000000}"/>
          </ac:spMkLst>
        </pc:spChg>
        <pc:spChg chg="mod">
          <ac:chgData name="Molly L. Coffman" userId="2ed183d1-ceb8-4be9-a4ba-1a0778a92ba5" providerId="ADAL" clId="{0AA212C4-A9A6-49FD-ABF4-7D54D49038D8}" dt="2021-04-26T18:47:33.723" v="123" actId="12"/>
          <ac:spMkLst>
            <pc:docMk/>
            <pc:sldMk cId="0" sldId="260"/>
            <ac:spMk id="15363" creationId="{00000000-0000-0000-0000-000000000000}"/>
          </ac:spMkLst>
        </pc:spChg>
        <pc:picChg chg="mod">
          <ac:chgData name="Molly L. Coffman" userId="2ed183d1-ceb8-4be9-a4ba-1a0778a92ba5" providerId="ADAL" clId="{0AA212C4-A9A6-49FD-ABF4-7D54D49038D8}" dt="2021-04-26T18:45:09.514" v="80" actId="26606"/>
          <ac:picMkLst>
            <pc:docMk/>
            <pc:sldMk cId="0" sldId="260"/>
            <ac:picMk id="15364" creationId="{00000000-0000-0000-0000-000000000000}"/>
          </ac:picMkLst>
        </pc:picChg>
      </pc:sldChg>
      <pc:sldChg chg="addSp modSp mod setBg">
        <pc:chgData name="Molly L. Coffman" userId="2ed183d1-ceb8-4be9-a4ba-1a0778a92ba5" providerId="ADAL" clId="{0AA212C4-A9A6-49FD-ABF4-7D54D49038D8}" dt="2021-04-26T18:52:16.283" v="208" actId="20577"/>
        <pc:sldMkLst>
          <pc:docMk/>
          <pc:sldMk cId="0" sldId="261"/>
        </pc:sldMkLst>
        <pc:spChg chg="add">
          <ac:chgData name="Molly L. Coffman" userId="2ed183d1-ceb8-4be9-a4ba-1a0778a92ba5" providerId="ADAL" clId="{0AA212C4-A9A6-49FD-ABF4-7D54D49038D8}" dt="2021-04-26T18:51:21.671" v="173" actId="26606"/>
          <ac:spMkLst>
            <pc:docMk/>
            <pc:sldMk cId="0" sldId="261"/>
            <ac:spMk id="74" creationId="{CC4AC7C4-D5CE-4603-98D5-CCABE64C18B5}"/>
          </ac:spMkLst>
        </pc:spChg>
        <pc:spChg chg="add">
          <ac:chgData name="Molly L. Coffman" userId="2ed183d1-ceb8-4be9-a4ba-1a0778a92ba5" providerId="ADAL" clId="{0AA212C4-A9A6-49FD-ABF4-7D54D49038D8}" dt="2021-04-26T18:51:21.671" v="173" actId="26606"/>
          <ac:spMkLst>
            <pc:docMk/>
            <pc:sldMk cId="0" sldId="261"/>
            <ac:spMk id="76" creationId="{78CF0775-27C9-4D32-A833-64CE4537F8D3}"/>
          </ac:spMkLst>
        </pc:spChg>
        <pc:spChg chg="mod">
          <ac:chgData name="Molly L. Coffman" userId="2ed183d1-ceb8-4be9-a4ba-1a0778a92ba5" providerId="ADAL" clId="{0AA212C4-A9A6-49FD-ABF4-7D54D49038D8}" dt="2021-04-26T18:51:21.671" v="173" actId="26606"/>
          <ac:spMkLst>
            <pc:docMk/>
            <pc:sldMk cId="0" sldId="261"/>
            <ac:spMk id="16386" creationId="{00000000-0000-0000-0000-000000000000}"/>
          </ac:spMkLst>
        </pc:spChg>
        <pc:spChg chg="mod ord">
          <ac:chgData name="Molly L. Coffman" userId="2ed183d1-ceb8-4be9-a4ba-1a0778a92ba5" providerId="ADAL" clId="{0AA212C4-A9A6-49FD-ABF4-7D54D49038D8}" dt="2021-04-26T18:52:16.283" v="208" actId="20577"/>
          <ac:spMkLst>
            <pc:docMk/>
            <pc:sldMk cId="0" sldId="261"/>
            <ac:spMk id="16387" creationId="{00000000-0000-0000-0000-000000000000}"/>
          </ac:spMkLst>
        </pc:spChg>
        <pc:picChg chg="mod">
          <ac:chgData name="Molly L. Coffman" userId="2ed183d1-ceb8-4be9-a4ba-1a0778a92ba5" providerId="ADAL" clId="{0AA212C4-A9A6-49FD-ABF4-7D54D49038D8}" dt="2021-04-26T18:51:21.671" v="173" actId="26606"/>
          <ac:picMkLst>
            <pc:docMk/>
            <pc:sldMk cId="0" sldId="261"/>
            <ac:picMk id="16388" creationId="{00000000-0000-0000-0000-000000000000}"/>
          </ac:picMkLst>
        </pc:picChg>
        <pc:picChg chg="mod">
          <ac:chgData name="Molly L. Coffman" userId="2ed183d1-ceb8-4be9-a4ba-1a0778a92ba5" providerId="ADAL" clId="{0AA212C4-A9A6-49FD-ABF4-7D54D49038D8}" dt="2021-04-26T18:51:21.671" v="173" actId="26606"/>
          <ac:picMkLst>
            <pc:docMk/>
            <pc:sldMk cId="0" sldId="261"/>
            <ac:picMk id="16389" creationId="{00000000-0000-0000-0000-000000000000}"/>
          </ac:picMkLst>
        </pc:picChg>
      </pc:sldChg>
      <pc:sldChg chg="modSp mod">
        <pc:chgData name="Molly L. Coffman" userId="2ed183d1-ceb8-4be9-a4ba-1a0778a92ba5" providerId="ADAL" clId="{0AA212C4-A9A6-49FD-ABF4-7D54D49038D8}" dt="2021-04-26T19:16:09.904" v="1205" actId="27636"/>
        <pc:sldMkLst>
          <pc:docMk/>
          <pc:sldMk cId="0" sldId="262"/>
        </pc:sldMkLst>
        <pc:spChg chg="mod">
          <ac:chgData name="Molly L. Coffman" userId="2ed183d1-ceb8-4be9-a4ba-1a0778a92ba5" providerId="ADAL" clId="{0AA212C4-A9A6-49FD-ABF4-7D54D49038D8}" dt="2021-04-26T19:15:52.251" v="1198" actId="1035"/>
          <ac:spMkLst>
            <pc:docMk/>
            <pc:sldMk cId="0" sldId="262"/>
            <ac:spMk id="17410" creationId="{00000000-0000-0000-0000-000000000000}"/>
          </ac:spMkLst>
        </pc:spChg>
        <pc:spChg chg="mod">
          <ac:chgData name="Molly L. Coffman" userId="2ed183d1-ceb8-4be9-a4ba-1a0778a92ba5" providerId="ADAL" clId="{0AA212C4-A9A6-49FD-ABF4-7D54D49038D8}" dt="2021-04-26T19:16:09.904" v="1205" actId="27636"/>
          <ac:spMkLst>
            <pc:docMk/>
            <pc:sldMk cId="0" sldId="262"/>
            <ac:spMk id="17411" creationId="{00000000-0000-0000-0000-000000000000}"/>
          </ac:spMkLst>
        </pc:spChg>
      </pc:sldChg>
      <pc:sldChg chg="modSp mod">
        <pc:chgData name="Molly L. Coffman" userId="2ed183d1-ceb8-4be9-a4ba-1a0778a92ba5" providerId="ADAL" clId="{0AA212C4-A9A6-49FD-ABF4-7D54D49038D8}" dt="2021-04-26T19:16:41.376" v="1216" actId="1035"/>
        <pc:sldMkLst>
          <pc:docMk/>
          <pc:sldMk cId="0" sldId="263"/>
        </pc:sldMkLst>
        <pc:spChg chg="mod">
          <ac:chgData name="Molly L. Coffman" userId="2ed183d1-ceb8-4be9-a4ba-1a0778a92ba5" providerId="ADAL" clId="{0AA212C4-A9A6-49FD-ABF4-7D54D49038D8}" dt="2021-04-26T19:15:44.063" v="1196" actId="1035"/>
          <ac:spMkLst>
            <pc:docMk/>
            <pc:sldMk cId="0" sldId="263"/>
            <ac:spMk id="18434" creationId="{00000000-0000-0000-0000-000000000000}"/>
          </ac:spMkLst>
        </pc:spChg>
        <pc:spChg chg="mod">
          <ac:chgData name="Molly L. Coffman" userId="2ed183d1-ceb8-4be9-a4ba-1a0778a92ba5" providerId="ADAL" clId="{0AA212C4-A9A6-49FD-ABF4-7D54D49038D8}" dt="2021-04-26T19:16:41.376" v="1216" actId="1035"/>
          <ac:spMkLst>
            <pc:docMk/>
            <pc:sldMk cId="0" sldId="263"/>
            <ac:spMk id="18435" creationId="{00000000-0000-0000-0000-000000000000}"/>
          </ac:spMkLst>
        </pc:spChg>
      </pc:sldChg>
      <pc:sldChg chg="modSp mod">
        <pc:chgData name="Molly L. Coffman" userId="2ed183d1-ceb8-4be9-a4ba-1a0778a92ba5" providerId="ADAL" clId="{0AA212C4-A9A6-49FD-ABF4-7D54D49038D8}" dt="2021-04-26T19:17:05.084" v="1219" actId="27636"/>
        <pc:sldMkLst>
          <pc:docMk/>
          <pc:sldMk cId="0" sldId="264"/>
        </pc:sldMkLst>
        <pc:spChg chg="mod">
          <ac:chgData name="Molly L. Coffman" userId="2ed183d1-ceb8-4be9-a4ba-1a0778a92ba5" providerId="ADAL" clId="{0AA212C4-A9A6-49FD-ABF4-7D54D49038D8}" dt="2021-04-26T19:17:05.084" v="1219" actId="27636"/>
          <ac:spMkLst>
            <pc:docMk/>
            <pc:sldMk cId="0" sldId="264"/>
            <ac:spMk id="19458" creationId="{00000000-0000-0000-0000-000000000000}"/>
          </ac:spMkLst>
        </pc:spChg>
      </pc:sldChg>
      <pc:sldChg chg="modSp mod setBg modAnim">
        <pc:chgData name="Molly L. Coffman" userId="2ed183d1-ceb8-4be9-a4ba-1a0778a92ba5" providerId="ADAL" clId="{0AA212C4-A9A6-49FD-ABF4-7D54D49038D8}" dt="2021-04-26T18:57:17.481" v="249"/>
        <pc:sldMkLst>
          <pc:docMk/>
          <pc:sldMk cId="0" sldId="265"/>
        </pc:sldMkLst>
        <pc:spChg chg="mod">
          <ac:chgData name="Molly L. Coffman" userId="2ed183d1-ceb8-4be9-a4ba-1a0778a92ba5" providerId="ADAL" clId="{0AA212C4-A9A6-49FD-ABF4-7D54D49038D8}" dt="2021-04-26T18:54:09.442" v="229" actId="403"/>
          <ac:spMkLst>
            <pc:docMk/>
            <pc:sldMk cId="0" sldId="265"/>
            <ac:spMk id="20482" creationId="{00000000-0000-0000-0000-000000000000}"/>
          </ac:spMkLst>
        </pc:spChg>
        <pc:spChg chg="mod">
          <ac:chgData name="Molly L. Coffman" userId="2ed183d1-ceb8-4be9-a4ba-1a0778a92ba5" providerId="ADAL" clId="{0AA212C4-A9A6-49FD-ABF4-7D54D49038D8}" dt="2021-04-26T18:56:23.508" v="244" actId="20577"/>
          <ac:spMkLst>
            <pc:docMk/>
            <pc:sldMk cId="0" sldId="265"/>
            <ac:spMk id="20483" creationId="{00000000-0000-0000-0000-000000000000}"/>
          </ac:spMkLst>
        </pc:spChg>
        <pc:picChg chg="mod modCrop">
          <ac:chgData name="Molly L. Coffman" userId="2ed183d1-ceb8-4be9-a4ba-1a0778a92ba5" providerId="ADAL" clId="{0AA212C4-A9A6-49FD-ABF4-7D54D49038D8}" dt="2021-04-26T18:53:31.832" v="218" actId="1036"/>
          <ac:picMkLst>
            <pc:docMk/>
            <pc:sldMk cId="0" sldId="265"/>
            <ac:picMk id="20484" creationId="{00000000-0000-0000-0000-000000000000}"/>
          </ac:picMkLst>
        </pc:picChg>
      </pc:sldChg>
      <pc:sldChg chg="modSp mod">
        <pc:chgData name="Molly L. Coffman" userId="2ed183d1-ceb8-4be9-a4ba-1a0778a92ba5" providerId="ADAL" clId="{0AA212C4-A9A6-49FD-ABF4-7D54D49038D8}" dt="2021-04-26T18:58:53.570" v="269" actId="1038"/>
        <pc:sldMkLst>
          <pc:docMk/>
          <pc:sldMk cId="0" sldId="266"/>
        </pc:sldMkLst>
        <pc:spChg chg="mod">
          <ac:chgData name="Molly L. Coffman" userId="2ed183d1-ceb8-4be9-a4ba-1a0778a92ba5" providerId="ADAL" clId="{0AA212C4-A9A6-49FD-ABF4-7D54D49038D8}" dt="2021-04-26T18:57:58.633" v="251" actId="20577"/>
          <ac:spMkLst>
            <pc:docMk/>
            <pc:sldMk cId="0" sldId="266"/>
            <ac:spMk id="21506" creationId="{00000000-0000-0000-0000-000000000000}"/>
          </ac:spMkLst>
        </pc:spChg>
        <pc:spChg chg="mod">
          <ac:chgData name="Molly L. Coffman" userId="2ed183d1-ceb8-4be9-a4ba-1a0778a92ba5" providerId="ADAL" clId="{0AA212C4-A9A6-49FD-ABF4-7D54D49038D8}" dt="2021-04-26T18:58:53.570" v="269" actId="1038"/>
          <ac:spMkLst>
            <pc:docMk/>
            <pc:sldMk cId="0" sldId="266"/>
            <ac:spMk id="21507" creationId="{00000000-0000-0000-0000-000000000000}"/>
          </ac:spMkLst>
        </pc:spChg>
      </pc:sldChg>
      <pc:sldChg chg="modSp mod">
        <pc:chgData name="Molly L. Coffman" userId="2ed183d1-ceb8-4be9-a4ba-1a0778a92ba5" providerId="ADAL" clId="{0AA212C4-A9A6-49FD-ABF4-7D54D49038D8}" dt="2021-04-26T18:59:39.354" v="279" actId="1038"/>
        <pc:sldMkLst>
          <pc:docMk/>
          <pc:sldMk cId="0" sldId="267"/>
        </pc:sldMkLst>
        <pc:spChg chg="mod">
          <ac:chgData name="Molly L. Coffman" userId="2ed183d1-ceb8-4be9-a4ba-1a0778a92ba5" providerId="ADAL" clId="{0AA212C4-A9A6-49FD-ABF4-7D54D49038D8}" dt="2021-04-26T18:59:08.333" v="270" actId="6549"/>
          <ac:spMkLst>
            <pc:docMk/>
            <pc:sldMk cId="0" sldId="267"/>
            <ac:spMk id="22530" creationId="{00000000-0000-0000-0000-000000000000}"/>
          </ac:spMkLst>
        </pc:spChg>
        <pc:spChg chg="mod">
          <ac:chgData name="Molly L. Coffman" userId="2ed183d1-ceb8-4be9-a4ba-1a0778a92ba5" providerId="ADAL" clId="{0AA212C4-A9A6-49FD-ABF4-7D54D49038D8}" dt="2021-04-26T18:59:39.354" v="279" actId="1038"/>
          <ac:spMkLst>
            <pc:docMk/>
            <pc:sldMk cId="0" sldId="267"/>
            <ac:spMk id="22531" creationId="{00000000-0000-0000-0000-000000000000}"/>
          </ac:spMkLst>
        </pc:spChg>
      </pc:sldChg>
      <pc:sldChg chg="addSp modSp mod modAnim">
        <pc:chgData name="Molly L. Coffman" userId="2ed183d1-ceb8-4be9-a4ba-1a0778a92ba5" providerId="ADAL" clId="{0AA212C4-A9A6-49FD-ABF4-7D54D49038D8}" dt="2021-04-26T19:11:10.210" v="1143"/>
        <pc:sldMkLst>
          <pc:docMk/>
          <pc:sldMk cId="0" sldId="268"/>
        </pc:sldMkLst>
        <pc:spChg chg="add mod">
          <ac:chgData name="Molly L. Coffman" userId="2ed183d1-ceb8-4be9-a4ba-1a0778a92ba5" providerId="ADAL" clId="{0AA212C4-A9A6-49FD-ABF4-7D54D49038D8}" dt="2021-04-26T19:05:18.513" v="459" actId="403"/>
          <ac:spMkLst>
            <pc:docMk/>
            <pc:sldMk cId="0" sldId="268"/>
            <ac:spMk id="2" creationId="{E2B94242-261E-4F0C-9EE7-15F4963976CE}"/>
          </ac:spMkLst>
        </pc:spChg>
        <pc:picChg chg="mod">
          <ac:chgData name="Molly L. Coffman" userId="2ed183d1-ceb8-4be9-a4ba-1a0778a92ba5" providerId="ADAL" clId="{0AA212C4-A9A6-49FD-ABF4-7D54D49038D8}" dt="2021-04-26T19:02:59.197" v="280" actId="1076"/>
          <ac:picMkLst>
            <pc:docMk/>
            <pc:sldMk cId="0" sldId="268"/>
            <ac:picMk id="23557" creationId="{00000000-0000-0000-0000-000000000000}"/>
          </ac:picMkLst>
        </pc:picChg>
      </pc:sldChg>
      <pc:sldChg chg="addSp delSp modSp mod setBg">
        <pc:chgData name="Molly L. Coffman" userId="2ed183d1-ceb8-4be9-a4ba-1a0778a92ba5" providerId="ADAL" clId="{0AA212C4-A9A6-49FD-ABF4-7D54D49038D8}" dt="2021-04-26T18:08:42.864" v="13" actId="20577"/>
        <pc:sldMkLst>
          <pc:docMk/>
          <pc:sldMk cId="2891871559" sldId="269"/>
        </pc:sldMkLst>
        <pc:spChg chg="mod">
          <ac:chgData name="Molly L. Coffman" userId="2ed183d1-ceb8-4be9-a4ba-1a0778a92ba5" providerId="ADAL" clId="{0AA212C4-A9A6-49FD-ABF4-7D54D49038D8}" dt="2021-04-26T18:08:19.383" v="10" actId="26606"/>
          <ac:spMkLst>
            <pc:docMk/>
            <pc:sldMk cId="2891871559" sldId="269"/>
            <ac:spMk id="2" creationId="{00000000-0000-0000-0000-000000000000}"/>
          </ac:spMkLst>
        </pc:spChg>
        <pc:spChg chg="add del">
          <ac:chgData name="Molly L. Coffman" userId="2ed183d1-ceb8-4be9-a4ba-1a0778a92ba5" providerId="ADAL" clId="{0AA212C4-A9A6-49FD-ABF4-7D54D49038D8}" dt="2021-04-26T18:08:19.383" v="10" actId="26606"/>
          <ac:spMkLst>
            <pc:docMk/>
            <pc:sldMk cId="2891871559" sldId="269"/>
            <ac:spMk id="3" creationId="{00000000-0000-0000-0000-000000000000}"/>
          </ac:spMkLst>
        </pc:spChg>
        <pc:spChg chg="add del">
          <ac:chgData name="Molly L. Coffman" userId="2ed183d1-ceb8-4be9-a4ba-1a0778a92ba5" providerId="ADAL" clId="{0AA212C4-A9A6-49FD-ABF4-7D54D49038D8}" dt="2021-04-26T18:08:19.367" v="9" actId="26606"/>
          <ac:spMkLst>
            <pc:docMk/>
            <pc:sldMk cId="2891871559" sldId="269"/>
            <ac:spMk id="8" creationId="{8E8DBDA3-652C-4F87-B53B-7F73AC8F4FF9}"/>
          </ac:spMkLst>
        </pc:spChg>
        <pc:spChg chg="add del">
          <ac:chgData name="Molly L. Coffman" userId="2ed183d1-ceb8-4be9-a4ba-1a0778a92ba5" providerId="ADAL" clId="{0AA212C4-A9A6-49FD-ABF4-7D54D49038D8}" dt="2021-04-26T18:08:19.367" v="9" actId="26606"/>
          <ac:spMkLst>
            <pc:docMk/>
            <pc:sldMk cId="2891871559" sldId="269"/>
            <ac:spMk id="10" creationId="{42187232-3845-418F-A17C-C138F01D98AB}"/>
          </ac:spMkLst>
        </pc:spChg>
        <pc:spChg chg="add del">
          <ac:chgData name="Molly L. Coffman" userId="2ed183d1-ceb8-4be9-a4ba-1a0778a92ba5" providerId="ADAL" clId="{0AA212C4-A9A6-49FD-ABF4-7D54D49038D8}" dt="2021-04-26T18:08:19.367" v="9" actId="26606"/>
          <ac:spMkLst>
            <pc:docMk/>
            <pc:sldMk cId="2891871559" sldId="269"/>
            <ac:spMk id="11" creationId="{00000000-0000-0000-0000-000000000000}"/>
          </ac:spMkLst>
        </pc:spChg>
        <pc:spChg chg="add">
          <ac:chgData name="Molly L. Coffman" userId="2ed183d1-ceb8-4be9-a4ba-1a0778a92ba5" providerId="ADAL" clId="{0AA212C4-A9A6-49FD-ABF4-7D54D49038D8}" dt="2021-04-26T18:08:19.383" v="10" actId="26606"/>
          <ac:spMkLst>
            <pc:docMk/>
            <pc:sldMk cId="2891871559" sldId="269"/>
            <ac:spMk id="12" creationId="{61EB557E-621E-4254-B750-85274C5F4D5C}"/>
          </ac:spMkLst>
        </pc:spChg>
        <pc:spChg chg="add">
          <ac:chgData name="Molly L. Coffman" userId="2ed183d1-ceb8-4be9-a4ba-1a0778a92ba5" providerId="ADAL" clId="{0AA212C4-A9A6-49FD-ABF4-7D54D49038D8}" dt="2021-04-26T18:08:19.383" v="10" actId="26606"/>
          <ac:spMkLst>
            <pc:docMk/>
            <pc:sldMk cId="2891871559" sldId="269"/>
            <ac:spMk id="13" creationId="{7578A52D-2496-4956-A9A4-EA5C38B2F1FC}"/>
          </ac:spMkLst>
        </pc:spChg>
        <pc:spChg chg="add">
          <ac:chgData name="Molly L. Coffman" userId="2ed183d1-ceb8-4be9-a4ba-1a0778a92ba5" providerId="ADAL" clId="{0AA212C4-A9A6-49FD-ABF4-7D54D49038D8}" dt="2021-04-26T18:08:19.383" v="10" actId="26606"/>
          <ac:spMkLst>
            <pc:docMk/>
            <pc:sldMk cId="2891871559" sldId="269"/>
            <ac:spMk id="14" creationId="{9809C8E2-EF9B-4E0B-A17E-836DE0508E76}"/>
          </ac:spMkLst>
        </pc:spChg>
        <pc:spChg chg="add mod">
          <ac:chgData name="Molly L. Coffman" userId="2ed183d1-ceb8-4be9-a4ba-1a0778a92ba5" providerId="ADAL" clId="{0AA212C4-A9A6-49FD-ABF4-7D54D49038D8}" dt="2021-04-26T18:08:42.864" v="13" actId="20577"/>
          <ac:spMkLst>
            <pc:docMk/>
            <pc:sldMk cId="2891871559" sldId="269"/>
            <ac:spMk id="15" creationId="{00000000-0000-0000-0000-000000000000}"/>
          </ac:spMkLst>
        </pc:spChg>
        <pc:graphicFrameChg chg="add del">
          <ac:chgData name="Molly L. Coffman" userId="2ed183d1-ceb8-4be9-a4ba-1a0778a92ba5" providerId="ADAL" clId="{0AA212C4-A9A6-49FD-ABF4-7D54D49038D8}" dt="2021-04-26T18:07:50.250" v="3" actId="26606"/>
          <ac:graphicFrameMkLst>
            <pc:docMk/>
            <pc:sldMk cId="2891871559" sldId="269"/>
            <ac:graphicFrameMk id="5" creationId="{EA51A328-6F7D-4D6F-B480-5BC28988DADF}"/>
          </ac:graphicFrameMkLst>
        </pc:graphicFrameChg>
        <pc:graphicFrameChg chg="add del">
          <ac:chgData name="Molly L. Coffman" userId="2ed183d1-ceb8-4be9-a4ba-1a0778a92ba5" providerId="ADAL" clId="{0AA212C4-A9A6-49FD-ABF4-7D54D49038D8}" dt="2021-04-26T18:08:05.397" v="5" actId="26606"/>
          <ac:graphicFrameMkLst>
            <pc:docMk/>
            <pc:sldMk cId="2891871559" sldId="269"/>
            <ac:graphicFrameMk id="7" creationId="{3CDA0F07-74A8-4BAF-904B-4B91ECE615AC}"/>
          </ac:graphicFrameMkLst>
        </pc:graphicFrameChg>
        <pc:graphicFrameChg chg="add del">
          <ac:chgData name="Molly L. Coffman" userId="2ed183d1-ceb8-4be9-a4ba-1a0778a92ba5" providerId="ADAL" clId="{0AA212C4-A9A6-49FD-ABF4-7D54D49038D8}" dt="2021-04-26T18:08:17.009" v="7" actId="26606"/>
          <ac:graphicFrameMkLst>
            <pc:docMk/>
            <pc:sldMk cId="2891871559" sldId="269"/>
            <ac:graphicFrameMk id="9" creationId="{BF73FA31-7801-4D22-9802-9B274CD5708A}"/>
          </ac:graphicFrameMkLst>
        </pc:graphicFrameChg>
      </pc:sldChg>
      <pc:sldChg chg="addSp delSp modSp mod setBg">
        <pc:chgData name="Molly L. Coffman" userId="2ed183d1-ceb8-4be9-a4ba-1a0778a92ba5" providerId="ADAL" clId="{0AA212C4-A9A6-49FD-ABF4-7D54D49038D8}" dt="2021-04-26T19:32:57.228" v="1228" actId="2711"/>
        <pc:sldMkLst>
          <pc:docMk/>
          <pc:sldMk cId="1173246498" sldId="270"/>
        </pc:sldMkLst>
        <pc:spChg chg="mod">
          <ac:chgData name="Molly L. Coffman" userId="2ed183d1-ceb8-4be9-a4ba-1a0778a92ba5" providerId="ADAL" clId="{0AA212C4-A9A6-49FD-ABF4-7D54D49038D8}" dt="2021-04-26T18:11:23.090" v="26" actId="26606"/>
          <ac:spMkLst>
            <pc:docMk/>
            <pc:sldMk cId="1173246498" sldId="270"/>
            <ac:spMk id="2" creationId="{00000000-0000-0000-0000-000000000000}"/>
          </ac:spMkLst>
        </pc:spChg>
        <pc:spChg chg="del mod">
          <ac:chgData name="Molly L. Coffman" userId="2ed183d1-ceb8-4be9-a4ba-1a0778a92ba5" providerId="ADAL" clId="{0AA212C4-A9A6-49FD-ABF4-7D54D49038D8}" dt="2021-04-26T18:11:23.090" v="26" actId="26606"/>
          <ac:spMkLst>
            <pc:docMk/>
            <pc:sldMk cId="1173246498" sldId="270"/>
            <ac:spMk id="3" creationId="{00000000-0000-0000-0000-000000000000}"/>
          </ac:spMkLst>
        </pc:spChg>
        <pc:spChg chg="add">
          <ac:chgData name="Molly L. Coffman" userId="2ed183d1-ceb8-4be9-a4ba-1a0778a92ba5" providerId="ADAL" clId="{0AA212C4-A9A6-49FD-ABF4-7D54D49038D8}" dt="2021-04-26T18:11:23.090" v="26" actId="26606"/>
          <ac:spMkLst>
            <pc:docMk/>
            <pc:sldMk cId="1173246498" sldId="270"/>
            <ac:spMk id="9" creationId="{4B54C89A-2D0B-4062-BF97-CA51B69D7B96}"/>
          </ac:spMkLst>
        </pc:spChg>
        <pc:spChg chg="add">
          <ac:chgData name="Molly L. Coffman" userId="2ed183d1-ceb8-4be9-a4ba-1a0778a92ba5" providerId="ADAL" clId="{0AA212C4-A9A6-49FD-ABF4-7D54D49038D8}" dt="2021-04-26T18:11:23.090" v="26" actId="26606"/>
          <ac:spMkLst>
            <pc:docMk/>
            <pc:sldMk cId="1173246498" sldId="270"/>
            <ac:spMk id="11" creationId="{4091C99A-98BE-457D-87BD-7B9B6EDDC19D}"/>
          </ac:spMkLst>
        </pc:spChg>
        <pc:spChg chg="add">
          <ac:chgData name="Molly L. Coffman" userId="2ed183d1-ceb8-4be9-a4ba-1a0778a92ba5" providerId="ADAL" clId="{0AA212C4-A9A6-49FD-ABF4-7D54D49038D8}" dt="2021-04-26T18:11:23.090" v="26" actId="26606"/>
          <ac:spMkLst>
            <pc:docMk/>
            <pc:sldMk cId="1173246498" sldId="270"/>
            <ac:spMk id="13" creationId="{960A769C-8991-4FDE-89A0-A218E5BF677A}"/>
          </ac:spMkLst>
        </pc:spChg>
        <pc:spChg chg="add">
          <ac:chgData name="Molly L. Coffman" userId="2ed183d1-ceb8-4be9-a4ba-1a0778a92ba5" providerId="ADAL" clId="{0AA212C4-A9A6-49FD-ABF4-7D54D49038D8}" dt="2021-04-26T18:11:23.090" v="26" actId="26606"/>
          <ac:spMkLst>
            <pc:docMk/>
            <pc:sldMk cId="1173246498" sldId="270"/>
            <ac:spMk id="15" creationId="{855CA58E-F8D8-4DF3-B813-C2585E0AB0EC}"/>
          </ac:spMkLst>
        </pc:spChg>
        <pc:graphicFrameChg chg="add mod">
          <ac:chgData name="Molly L. Coffman" userId="2ed183d1-ceb8-4be9-a4ba-1a0778a92ba5" providerId="ADAL" clId="{0AA212C4-A9A6-49FD-ABF4-7D54D49038D8}" dt="2021-04-26T19:32:57.228" v="1228" actId="2711"/>
          <ac:graphicFrameMkLst>
            <pc:docMk/>
            <pc:sldMk cId="1173246498" sldId="270"/>
            <ac:graphicFrameMk id="5" creationId="{48757C3F-AD83-492E-BF1B-02509BF1D5AC}"/>
          </ac:graphicFrameMkLst>
        </pc:graphicFrameChg>
      </pc:sldChg>
      <pc:sldChg chg="addSp delSp modSp mod setBg modAnim">
        <pc:chgData name="Molly L. Coffman" userId="2ed183d1-ceb8-4be9-a4ba-1a0778a92ba5" providerId="ADAL" clId="{0AA212C4-A9A6-49FD-ABF4-7D54D49038D8}" dt="2021-04-26T18:20:11.218" v="61"/>
        <pc:sldMkLst>
          <pc:docMk/>
          <pc:sldMk cId="820002849" sldId="271"/>
        </pc:sldMkLst>
        <pc:spChg chg="mod">
          <ac:chgData name="Molly L. Coffman" userId="2ed183d1-ceb8-4be9-a4ba-1a0778a92ba5" providerId="ADAL" clId="{0AA212C4-A9A6-49FD-ABF4-7D54D49038D8}" dt="2021-04-26T18:15:35.062" v="34" actId="26606"/>
          <ac:spMkLst>
            <pc:docMk/>
            <pc:sldMk cId="820002849" sldId="271"/>
            <ac:spMk id="2" creationId="{00000000-0000-0000-0000-000000000000}"/>
          </ac:spMkLst>
        </pc:spChg>
        <pc:spChg chg="mod">
          <ac:chgData name="Molly L. Coffman" userId="2ed183d1-ceb8-4be9-a4ba-1a0778a92ba5" providerId="ADAL" clId="{0AA212C4-A9A6-49FD-ABF4-7D54D49038D8}" dt="2021-04-26T18:15:51.267" v="42" actId="14100"/>
          <ac:spMkLst>
            <pc:docMk/>
            <pc:sldMk cId="820002849" sldId="271"/>
            <ac:spMk id="3" creationId="{00000000-0000-0000-0000-000000000000}"/>
          </ac:spMkLst>
        </pc:spChg>
        <pc:spChg chg="add mod">
          <ac:chgData name="Molly L. Coffman" userId="2ed183d1-ceb8-4be9-a4ba-1a0778a92ba5" providerId="ADAL" clId="{0AA212C4-A9A6-49FD-ABF4-7D54D49038D8}" dt="2021-04-26T18:18:56.105" v="54" actId="164"/>
          <ac:spMkLst>
            <pc:docMk/>
            <pc:sldMk cId="820002849" sldId="271"/>
            <ac:spMk id="15" creationId="{C52CF167-02FA-4989-B994-7ECFCFA5C8C1}"/>
          </ac:spMkLst>
        </pc:spChg>
        <pc:grpChg chg="add mod">
          <ac:chgData name="Molly L. Coffman" userId="2ed183d1-ceb8-4be9-a4ba-1a0778a92ba5" providerId="ADAL" clId="{0AA212C4-A9A6-49FD-ABF4-7D54D49038D8}" dt="2021-04-26T18:18:56.105" v="54" actId="164"/>
          <ac:grpSpMkLst>
            <pc:docMk/>
            <pc:sldMk cId="820002849" sldId="271"/>
            <ac:grpSpMk id="17" creationId="{C0A57F02-7553-4555-BCA7-4E590F656E34}"/>
          </ac:grpSpMkLst>
        </pc:grpChg>
        <pc:picChg chg="mod">
          <ac:chgData name="Molly L. Coffman" userId="2ed183d1-ceb8-4be9-a4ba-1a0778a92ba5" providerId="ADAL" clId="{0AA212C4-A9A6-49FD-ABF4-7D54D49038D8}" dt="2021-04-26T18:15:40.088" v="37" actId="1035"/>
          <ac:picMkLst>
            <pc:docMk/>
            <pc:sldMk cId="820002849" sldId="271"/>
            <ac:picMk id="4" creationId="{00000000-0000-0000-0000-000000000000}"/>
          </ac:picMkLst>
        </pc:picChg>
        <pc:picChg chg="add del mod">
          <ac:chgData name="Molly L. Coffman" userId="2ed183d1-ceb8-4be9-a4ba-1a0778a92ba5" providerId="ADAL" clId="{0AA212C4-A9A6-49FD-ABF4-7D54D49038D8}" dt="2021-04-26T18:16:47.082" v="45" actId="478"/>
          <ac:picMkLst>
            <pc:docMk/>
            <pc:sldMk cId="820002849" sldId="271"/>
            <ac:picMk id="6" creationId="{A15386FE-F0DD-44B8-B7BA-3AC49662FBF7}"/>
          </ac:picMkLst>
        </pc:picChg>
        <pc:cxnChg chg="add mod">
          <ac:chgData name="Molly L. Coffman" userId="2ed183d1-ceb8-4be9-a4ba-1a0778a92ba5" providerId="ADAL" clId="{0AA212C4-A9A6-49FD-ABF4-7D54D49038D8}" dt="2021-04-26T18:17:42.150" v="50" actId="14100"/>
          <ac:cxnSpMkLst>
            <pc:docMk/>
            <pc:sldMk cId="820002849" sldId="271"/>
            <ac:cxnSpMk id="8" creationId="{8DEF5139-5F2E-43C4-8981-88F96E0055F6}"/>
          </ac:cxnSpMkLst>
        </pc:cxnChg>
        <pc:cxnChg chg="add mod">
          <ac:chgData name="Molly L. Coffman" userId="2ed183d1-ceb8-4be9-a4ba-1a0778a92ba5" providerId="ADAL" clId="{0AA212C4-A9A6-49FD-ABF4-7D54D49038D8}" dt="2021-04-26T18:18:56.105" v="54" actId="164"/>
          <ac:cxnSpMkLst>
            <pc:docMk/>
            <pc:sldMk cId="820002849" sldId="271"/>
            <ac:cxnSpMk id="14" creationId="{06F21F48-B60B-4046-8C5E-836839F89B59}"/>
          </ac:cxnSpMkLst>
        </pc:cxnChg>
      </pc:sldChg>
      <pc:sldChg chg="modSp add mod modAnim">
        <pc:chgData name="Molly L. Coffman" userId="2ed183d1-ceb8-4be9-a4ba-1a0778a92ba5" providerId="ADAL" clId="{0AA212C4-A9A6-49FD-ABF4-7D54D49038D8}" dt="2021-04-26T19:11:42.203" v="1149"/>
        <pc:sldMkLst>
          <pc:docMk/>
          <pc:sldMk cId="45316500" sldId="272"/>
        </pc:sldMkLst>
        <pc:spChg chg="mod">
          <ac:chgData name="Molly L. Coffman" userId="2ed183d1-ceb8-4be9-a4ba-1a0778a92ba5" providerId="ADAL" clId="{0AA212C4-A9A6-49FD-ABF4-7D54D49038D8}" dt="2021-04-26T19:06:17.945" v="609" actId="20577"/>
          <ac:spMkLst>
            <pc:docMk/>
            <pc:sldMk cId="45316500" sldId="272"/>
            <ac:spMk id="2" creationId="{E2B94242-261E-4F0C-9EE7-15F4963976CE}"/>
          </ac:spMkLst>
        </pc:spChg>
      </pc:sldChg>
      <pc:sldChg chg="modSp add mod modAnim">
        <pc:chgData name="Molly L. Coffman" userId="2ed183d1-ceb8-4be9-a4ba-1a0778a92ba5" providerId="ADAL" clId="{0AA212C4-A9A6-49FD-ABF4-7D54D49038D8}" dt="2021-04-26T19:12:09.524" v="1154"/>
        <pc:sldMkLst>
          <pc:docMk/>
          <pc:sldMk cId="2753048011" sldId="273"/>
        </pc:sldMkLst>
        <pc:spChg chg="mod">
          <ac:chgData name="Molly L. Coffman" userId="2ed183d1-ceb8-4be9-a4ba-1a0778a92ba5" providerId="ADAL" clId="{0AA212C4-A9A6-49FD-ABF4-7D54D49038D8}" dt="2021-04-26T19:07:08.669" v="759" actId="20577"/>
          <ac:spMkLst>
            <pc:docMk/>
            <pc:sldMk cId="2753048011" sldId="273"/>
            <ac:spMk id="2" creationId="{E2B94242-261E-4F0C-9EE7-15F4963976CE}"/>
          </ac:spMkLst>
        </pc:spChg>
      </pc:sldChg>
      <pc:sldChg chg="modSp add mod modAnim">
        <pc:chgData name="Molly L. Coffman" userId="2ed183d1-ceb8-4be9-a4ba-1a0778a92ba5" providerId="ADAL" clId="{0AA212C4-A9A6-49FD-ABF4-7D54D49038D8}" dt="2021-04-26T19:12:35.055" v="1159"/>
        <pc:sldMkLst>
          <pc:docMk/>
          <pc:sldMk cId="1983784226" sldId="274"/>
        </pc:sldMkLst>
        <pc:spChg chg="mod">
          <ac:chgData name="Molly L. Coffman" userId="2ed183d1-ceb8-4be9-a4ba-1a0778a92ba5" providerId="ADAL" clId="{0AA212C4-A9A6-49FD-ABF4-7D54D49038D8}" dt="2021-04-26T19:07:51.645" v="894" actId="20577"/>
          <ac:spMkLst>
            <pc:docMk/>
            <pc:sldMk cId="1983784226" sldId="274"/>
            <ac:spMk id="2" creationId="{E2B94242-261E-4F0C-9EE7-15F4963976CE}"/>
          </ac:spMkLst>
        </pc:spChg>
      </pc:sldChg>
      <pc:sldChg chg="addSp modSp add mod modAnim">
        <pc:chgData name="Molly L. Coffman" userId="2ed183d1-ceb8-4be9-a4ba-1a0778a92ba5" providerId="ADAL" clId="{0AA212C4-A9A6-49FD-ABF4-7D54D49038D8}" dt="2021-04-26T19:13:17.428" v="1164"/>
        <pc:sldMkLst>
          <pc:docMk/>
          <pc:sldMk cId="2082331722" sldId="275"/>
        </pc:sldMkLst>
        <pc:spChg chg="mod">
          <ac:chgData name="Molly L. Coffman" userId="2ed183d1-ceb8-4be9-a4ba-1a0778a92ba5" providerId="ADAL" clId="{0AA212C4-A9A6-49FD-ABF4-7D54D49038D8}" dt="2021-04-26T19:09:56.362" v="1136" actId="1035"/>
          <ac:spMkLst>
            <pc:docMk/>
            <pc:sldMk cId="2082331722" sldId="275"/>
            <ac:spMk id="2" creationId="{E2B94242-261E-4F0C-9EE7-15F4963976CE}"/>
          </ac:spMkLst>
        </pc:spChg>
        <pc:spChg chg="add mod">
          <ac:chgData name="Molly L. Coffman" userId="2ed183d1-ceb8-4be9-a4ba-1a0778a92ba5" providerId="ADAL" clId="{0AA212C4-A9A6-49FD-ABF4-7D54D49038D8}" dt="2021-04-26T19:09:47.642" v="1133" actId="1036"/>
          <ac:spMkLst>
            <pc:docMk/>
            <pc:sldMk cId="2082331722" sldId="275"/>
            <ac:spMk id="4" creationId="{36080AC4-8632-4639-AA40-BA375DC4E56D}"/>
          </ac:spMkLst>
        </pc:spChg>
      </pc:sldChg>
    </pc:docChg>
  </pc:docChgLst>
  <pc:docChgLst>
    <pc:chgData name="Molly L. Coffman" userId="S::mlcoffman@jmcss.org::2ed183d1-ceb8-4be9-a4ba-1a0778a92ba5" providerId="AD" clId="Web-{8B1DC29F-609F-0000-B970-2112E58A0A3D}"/>
    <pc:docChg chg="addSld modSld">
      <pc:chgData name="Molly L. Coffman" userId="S::mlcoffman@jmcss.org::2ed183d1-ceb8-4be9-a4ba-1a0778a92ba5" providerId="AD" clId="Web-{8B1DC29F-609F-0000-B970-2112E58A0A3D}" dt="2021-04-26T19:51:16.496" v="61" actId="14100"/>
      <pc:docMkLst>
        <pc:docMk/>
      </pc:docMkLst>
      <pc:sldChg chg="addSp delSp modSp new mod setBg modClrScheme chgLayout">
        <pc:chgData name="Molly L. Coffman" userId="S::mlcoffman@jmcss.org::2ed183d1-ceb8-4be9-a4ba-1a0778a92ba5" providerId="AD" clId="Web-{8B1DC29F-609F-0000-B970-2112E58A0A3D}" dt="2021-04-26T19:51:16.496" v="61" actId="14100"/>
        <pc:sldMkLst>
          <pc:docMk/>
          <pc:sldMk cId="1484119183" sldId="276"/>
        </pc:sldMkLst>
        <pc:spChg chg="mod ord">
          <ac:chgData name="Molly L. Coffman" userId="S::mlcoffman@jmcss.org::2ed183d1-ceb8-4be9-a4ba-1a0778a92ba5" providerId="AD" clId="Web-{8B1DC29F-609F-0000-B970-2112E58A0A3D}" dt="2021-04-26T19:51:04.948" v="58" actId="14100"/>
          <ac:spMkLst>
            <pc:docMk/>
            <pc:sldMk cId="1484119183" sldId="276"/>
            <ac:spMk id="2" creationId="{7560B8CF-31F3-4252-9D10-05EFCA4831CB}"/>
          </ac:spMkLst>
        </pc:spChg>
        <pc:spChg chg="mod ord">
          <ac:chgData name="Molly L. Coffman" userId="S::mlcoffman@jmcss.org::2ed183d1-ceb8-4be9-a4ba-1a0778a92ba5" providerId="AD" clId="Web-{8B1DC29F-609F-0000-B970-2112E58A0A3D}" dt="2021-04-26T19:51:16.496" v="61" actId="14100"/>
          <ac:spMkLst>
            <pc:docMk/>
            <pc:sldMk cId="1484119183" sldId="276"/>
            <ac:spMk id="3" creationId="{4689F7B2-B173-4D98-ACAA-812254797C60}"/>
          </ac:spMkLst>
        </pc:spChg>
        <pc:spChg chg="add del mod ord">
          <ac:chgData name="Molly L. Coffman" userId="S::mlcoffman@jmcss.org::2ed183d1-ceb8-4be9-a4ba-1a0778a92ba5" providerId="AD" clId="Web-{8B1DC29F-609F-0000-B970-2112E58A0A3D}" dt="2021-04-26T19:50:26.463" v="51"/>
          <ac:spMkLst>
            <pc:docMk/>
            <pc:sldMk cId="1484119183" sldId="276"/>
            <ac:spMk id="4" creationId="{BDB5F3A1-C66F-47C6-BB50-0E451D21B632}"/>
          </ac:spMkLst>
        </pc:spChg>
        <pc:spChg chg="add">
          <ac:chgData name="Molly L. Coffman" userId="S::mlcoffman@jmcss.org::2ed183d1-ceb8-4be9-a4ba-1a0778a92ba5" providerId="AD" clId="Web-{8B1DC29F-609F-0000-B970-2112E58A0A3D}" dt="2021-04-26T19:50:35.135" v="52"/>
          <ac:spMkLst>
            <pc:docMk/>
            <pc:sldMk cId="1484119183" sldId="276"/>
            <ac:spMk id="10" creationId="{79CBD3C9-4E66-426D-948E-7CF4778107E8}"/>
          </ac:spMkLst>
        </pc:spChg>
        <pc:spChg chg="add">
          <ac:chgData name="Molly L. Coffman" userId="S::mlcoffman@jmcss.org::2ed183d1-ceb8-4be9-a4ba-1a0778a92ba5" providerId="AD" clId="Web-{8B1DC29F-609F-0000-B970-2112E58A0A3D}" dt="2021-04-26T19:50:35.135" v="52"/>
          <ac:spMkLst>
            <pc:docMk/>
            <pc:sldMk cId="1484119183" sldId="276"/>
            <ac:spMk id="12" creationId="{E9271C28-7496-4447-8541-7B39F5E9480A}"/>
          </ac:spMkLst>
        </pc:spChg>
        <pc:picChg chg="add mod ord">
          <ac:chgData name="Molly L. Coffman" userId="S::mlcoffman@jmcss.org::2ed183d1-ceb8-4be9-a4ba-1a0778a92ba5" providerId="AD" clId="Web-{8B1DC29F-609F-0000-B970-2112E58A0A3D}" dt="2021-04-26T19:50:53.292" v="56" actId="1076"/>
          <ac:picMkLst>
            <pc:docMk/>
            <pc:sldMk cId="1484119183" sldId="276"/>
            <ac:picMk id="5" creationId="{80B1255F-A101-4C90-83B3-D31B90EBB6E8}"/>
          </ac:picMkLst>
        </pc:picChg>
      </pc:sldChg>
    </pc:docChg>
  </pc:docChgLst>
  <pc:docChgLst>
    <pc:chgData name="Molly L. Coffman" userId="S::mlcoffman@jmcss.org::2ed183d1-ceb8-4be9-a4ba-1a0778a92ba5" providerId="AD" clId="Web-{6518C29F-F0A7-0000-A41D-260B1C61D4FC}"/>
    <pc:docChg chg="modSld addMainMaster delMainMaster modMainMaster">
      <pc:chgData name="Molly L. Coffman" userId="S::mlcoffman@jmcss.org::2ed183d1-ceb8-4be9-a4ba-1a0778a92ba5" providerId="AD" clId="Web-{6518C29F-F0A7-0000-A41D-260B1C61D4FC}" dt="2021-04-26T18:03:55.130" v="0"/>
      <pc:docMkLst>
        <pc:docMk/>
      </pc:docMkLst>
      <pc:sldChg chg="modSp mod modClrScheme chgLayout">
        <pc:chgData name="Molly L. Coffman" userId="S::mlcoffman@jmcss.org::2ed183d1-ceb8-4be9-a4ba-1a0778a92ba5" providerId="AD" clId="Web-{6518C29F-F0A7-0000-A41D-260B1C61D4FC}" dt="2021-04-26T18:03:55.130" v="0"/>
        <pc:sldMkLst>
          <pc:docMk/>
          <pc:sldMk cId="0" sldId="256"/>
        </pc:sldMkLst>
        <pc:spChg chg="mod ord">
          <ac:chgData name="Molly L. Coffman" userId="S::mlcoffman@jmcss.org::2ed183d1-ceb8-4be9-a4ba-1a0778a92ba5" providerId="AD" clId="Web-{6518C29F-F0A7-0000-A41D-260B1C61D4FC}" dt="2021-04-26T18:03:55.130" v="0"/>
          <ac:spMkLst>
            <pc:docMk/>
            <pc:sldMk cId="0" sldId="256"/>
            <ac:spMk id="2050" creationId="{00000000-0000-0000-0000-000000000000}"/>
          </ac:spMkLst>
        </pc:spChg>
        <pc:spChg chg="mod ord">
          <ac:chgData name="Molly L. Coffman" userId="S::mlcoffman@jmcss.org::2ed183d1-ceb8-4be9-a4ba-1a0778a92ba5" providerId="AD" clId="Web-{6518C29F-F0A7-0000-A41D-260B1C61D4FC}" dt="2021-04-26T18:03:55.130" v="0"/>
          <ac:spMkLst>
            <pc:docMk/>
            <pc:sldMk cId="0" sldId="256"/>
            <ac:spMk id="2051" creationId="{00000000-0000-0000-0000-000000000000}"/>
          </ac:spMkLst>
        </pc:spChg>
      </pc:sldChg>
      <pc:sldChg chg="modSp mod modClrScheme chgLayout">
        <pc:chgData name="Molly L. Coffman" userId="S::mlcoffman@jmcss.org::2ed183d1-ceb8-4be9-a4ba-1a0778a92ba5" providerId="AD" clId="Web-{6518C29F-F0A7-0000-A41D-260B1C61D4FC}" dt="2021-04-26T18:03:55.130" v="0"/>
        <pc:sldMkLst>
          <pc:docMk/>
          <pc:sldMk cId="0" sldId="257"/>
        </pc:sldMkLst>
        <pc:spChg chg="mod ord">
          <ac:chgData name="Molly L. Coffman" userId="S::mlcoffman@jmcss.org::2ed183d1-ceb8-4be9-a4ba-1a0778a92ba5" providerId="AD" clId="Web-{6518C29F-F0A7-0000-A41D-260B1C61D4FC}" dt="2021-04-26T18:03:55.130" v="0"/>
          <ac:spMkLst>
            <pc:docMk/>
            <pc:sldMk cId="0" sldId="257"/>
            <ac:spMk id="12290" creationId="{00000000-0000-0000-0000-000000000000}"/>
          </ac:spMkLst>
        </pc:spChg>
        <pc:spChg chg="mod ord">
          <ac:chgData name="Molly L. Coffman" userId="S::mlcoffman@jmcss.org::2ed183d1-ceb8-4be9-a4ba-1a0778a92ba5" providerId="AD" clId="Web-{6518C29F-F0A7-0000-A41D-260B1C61D4FC}" dt="2021-04-26T18:03:55.130" v="0"/>
          <ac:spMkLst>
            <pc:docMk/>
            <pc:sldMk cId="0" sldId="257"/>
            <ac:spMk id="12291" creationId="{00000000-0000-0000-0000-000000000000}"/>
          </ac:spMkLst>
        </pc:spChg>
      </pc:sldChg>
      <pc:sldChg chg="modSp mod modClrScheme chgLayout">
        <pc:chgData name="Molly L. Coffman" userId="S::mlcoffman@jmcss.org::2ed183d1-ceb8-4be9-a4ba-1a0778a92ba5" providerId="AD" clId="Web-{6518C29F-F0A7-0000-A41D-260B1C61D4FC}" dt="2021-04-26T18:03:55.130" v="0"/>
        <pc:sldMkLst>
          <pc:docMk/>
          <pc:sldMk cId="0" sldId="258"/>
        </pc:sldMkLst>
        <pc:spChg chg="mod ord">
          <ac:chgData name="Molly L. Coffman" userId="S::mlcoffman@jmcss.org::2ed183d1-ceb8-4be9-a4ba-1a0778a92ba5" providerId="AD" clId="Web-{6518C29F-F0A7-0000-A41D-260B1C61D4FC}" dt="2021-04-26T18:03:55.130" v="0"/>
          <ac:spMkLst>
            <pc:docMk/>
            <pc:sldMk cId="0" sldId="258"/>
            <ac:spMk id="13314" creationId="{00000000-0000-0000-0000-000000000000}"/>
          </ac:spMkLst>
        </pc:spChg>
        <pc:spChg chg="mod ord">
          <ac:chgData name="Molly L. Coffman" userId="S::mlcoffman@jmcss.org::2ed183d1-ceb8-4be9-a4ba-1a0778a92ba5" providerId="AD" clId="Web-{6518C29F-F0A7-0000-A41D-260B1C61D4FC}" dt="2021-04-26T18:03:55.130" v="0"/>
          <ac:spMkLst>
            <pc:docMk/>
            <pc:sldMk cId="0" sldId="258"/>
            <ac:spMk id="13315" creationId="{00000000-0000-0000-0000-000000000000}"/>
          </ac:spMkLst>
        </pc:spChg>
      </pc:sldChg>
      <pc:sldChg chg="modSp mod modClrScheme chgLayout">
        <pc:chgData name="Molly L. Coffman" userId="S::mlcoffman@jmcss.org::2ed183d1-ceb8-4be9-a4ba-1a0778a92ba5" providerId="AD" clId="Web-{6518C29F-F0A7-0000-A41D-260B1C61D4FC}" dt="2021-04-26T18:03:55.130" v="0"/>
        <pc:sldMkLst>
          <pc:docMk/>
          <pc:sldMk cId="0" sldId="259"/>
        </pc:sldMkLst>
        <pc:spChg chg="mod ord">
          <ac:chgData name="Molly L. Coffman" userId="S::mlcoffman@jmcss.org::2ed183d1-ceb8-4be9-a4ba-1a0778a92ba5" providerId="AD" clId="Web-{6518C29F-F0A7-0000-A41D-260B1C61D4FC}" dt="2021-04-26T18:03:55.130" v="0"/>
          <ac:spMkLst>
            <pc:docMk/>
            <pc:sldMk cId="0" sldId="259"/>
            <ac:spMk id="14338" creationId="{00000000-0000-0000-0000-000000000000}"/>
          </ac:spMkLst>
        </pc:spChg>
        <pc:spChg chg="mod ord">
          <ac:chgData name="Molly L. Coffman" userId="S::mlcoffman@jmcss.org::2ed183d1-ceb8-4be9-a4ba-1a0778a92ba5" providerId="AD" clId="Web-{6518C29F-F0A7-0000-A41D-260B1C61D4FC}" dt="2021-04-26T18:03:55.130" v="0"/>
          <ac:spMkLst>
            <pc:docMk/>
            <pc:sldMk cId="0" sldId="259"/>
            <ac:spMk id="14339" creationId="{00000000-0000-0000-0000-000000000000}"/>
          </ac:spMkLst>
        </pc:spChg>
      </pc:sldChg>
      <pc:sldChg chg="modSp mod modClrScheme chgLayout">
        <pc:chgData name="Molly L. Coffman" userId="S::mlcoffman@jmcss.org::2ed183d1-ceb8-4be9-a4ba-1a0778a92ba5" providerId="AD" clId="Web-{6518C29F-F0A7-0000-A41D-260B1C61D4FC}" dt="2021-04-26T18:03:55.130" v="0"/>
        <pc:sldMkLst>
          <pc:docMk/>
          <pc:sldMk cId="0" sldId="260"/>
        </pc:sldMkLst>
        <pc:spChg chg="mod ord">
          <ac:chgData name="Molly L. Coffman" userId="S::mlcoffman@jmcss.org::2ed183d1-ceb8-4be9-a4ba-1a0778a92ba5" providerId="AD" clId="Web-{6518C29F-F0A7-0000-A41D-260B1C61D4FC}" dt="2021-04-26T18:03:55.130" v="0"/>
          <ac:spMkLst>
            <pc:docMk/>
            <pc:sldMk cId="0" sldId="260"/>
            <ac:spMk id="15362" creationId="{00000000-0000-0000-0000-000000000000}"/>
          </ac:spMkLst>
        </pc:spChg>
        <pc:spChg chg="mod ord">
          <ac:chgData name="Molly L. Coffman" userId="S::mlcoffman@jmcss.org::2ed183d1-ceb8-4be9-a4ba-1a0778a92ba5" providerId="AD" clId="Web-{6518C29F-F0A7-0000-A41D-260B1C61D4FC}" dt="2021-04-26T18:03:55.130" v="0"/>
          <ac:spMkLst>
            <pc:docMk/>
            <pc:sldMk cId="0" sldId="260"/>
            <ac:spMk id="15363" creationId="{00000000-0000-0000-0000-000000000000}"/>
          </ac:spMkLst>
        </pc:spChg>
      </pc:sldChg>
      <pc:sldChg chg="modSp mod modClrScheme chgLayout">
        <pc:chgData name="Molly L. Coffman" userId="S::mlcoffman@jmcss.org::2ed183d1-ceb8-4be9-a4ba-1a0778a92ba5" providerId="AD" clId="Web-{6518C29F-F0A7-0000-A41D-260B1C61D4FC}" dt="2021-04-26T18:03:55.130" v="0"/>
        <pc:sldMkLst>
          <pc:docMk/>
          <pc:sldMk cId="0" sldId="261"/>
        </pc:sldMkLst>
        <pc:spChg chg="mod ord">
          <ac:chgData name="Molly L. Coffman" userId="S::mlcoffman@jmcss.org::2ed183d1-ceb8-4be9-a4ba-1a0778a92ba5" providerId="AD" clId="Web-{6518C29F-F0A7-0000-A41D-260B1C61D4FC}" dt="2021-04-26T18:03:55.130" v="0"/>
          <ac:spMkLst>
            <pc:docMk/>
            <pc:sldMk cId="0" sldId="261"/>
            <ac:spMk id="16386" creationId="{00000000-0000-0000-0000-000000000000}"/>
          </ac:spMkLst>
        </pc:spChg>
        <pc:spChg chg="mod ord">
          <ac:chgData name="Molly L. Coffman" userId="S::mlcoffman@jmcss.org::2ed183d1-ceb8-4be9-a4ba-1a0778a92ba5" providerId="AD" clId="Web-{6518C29F-F0A7-0000-A41D-260B1C61D4FC}" dt="2021-04-26T18:03:55.130" v="0"/>
          <ac:spMkLst>
            <pc:docMk/>
            <pc:sldMk cId="0" sldId="261"/>
            <ac:spMk id="16387" creationId="{00000000-0000-0000-0000-000000000000}"/>
          </ac:spMkLst>
        </pc:spChg>
      </pc:sldChg>
      <pc:sldChg chg="modSp mod modClrScheme chgLayout">
        <pc:chgData name="Molly L. Coffman" userId="S::mlcoffman@jmcss.org::2ed183d1-ceb8-4be9-a4ba-1a0778a92ba5" providerId="AD" clId="Web-{6518C29F-F0A7-0000-A41D-260B1C61D4FC}" dt="2021-04-26T18:03:55.130" v="0"/>
        <pc:sldMkLst>
          <pc:docMk/>
          <pc:sldMk cId="0" sldId="262"/>
        </pc:sldMkLst>
        <pc:spChg chg="mod ord">
          <ac:chgData name="Molly L. Coffman" userId="S::mlcoffman@jmcss.org::2ed183d1-ceb8-4be9-a4ba-1a0778a92ba5" providerId="AD" clId="Web-{6518C29F-F0A7-0000-A41D-260B1C61D4FC}" dt="2021-04-26T18:03:55.130" v="0"/>
          <ac:spMkLst>
            <pc:docMk/>
            <pc:sldMk cId="0" sldId="262"/>
            <ac:spMk id="17410" creationId="{00000000-0000-0000-0000-000000000000}"/>
          </ac:spMkLst>
        </pc:spChg>
        <pc:spChg chg="mod ord">
          <ac:chgData name="Molly L. Coffman" userId="S::mlcoffman@jmcss.org::2ed183d1-ceb8-4be9-a4ba-1a0778a92ba5" providerId="AD" clId="Web-{6518C29F-F0A7-0000-A41D-260B1C61D4FC}" dt="2021-04-26T18:03:55.130" v="0"/>
          <ac:spMkLst>
            <pc:docMk/>
            <pc:sldMk cId="0" sldId="262"/>
            <ac:spMk id="17411" creationId="{00000000-0000-0000-0000-000000000000}"/>
          </ac:spMkLst>
        </pc:spChg>
      </pc:sldChg>
      <pc:sldChg chg="modSp mod modClrScheme chgLayout">
        <pc:chgData name="Molly L. Coffman" userId="S::mlcoffman@jmcss.org::2ed183d1-ceb8-4be9-a4ba-1a0778a92ba5" providerId="AD" clId="Web-{6518C29F-F0A7-0000-A41D-260B1C61D4FC}" dt="2021-04-26T18:03:55.130" v="0"/>
        <pc:sldMkLst>
          <pc:docMk/>
          <pc:sldMk cId="0" sldId="263"/>
        </pc:sldMkLst>
        <pc:spChg chg="mod ord">
          <ac:chgData name="Molly L. Coffman" userId="S::mlcoffman@jmcss.org::2ed183d1-ceb8-4be9-a4ba-1a0778a92ba5" providerId="AD" clId="Web-{6518C29F-F0A7-0000-A41D-260B1C61D4FC}" dt="2021-04-26T18:03:55.130" v="0"/>
          <ac:spMkLst>
            <pc:docMk/>
            <pc:sldMk cId="0" sldId="263"/>
            <ac:spMk id="18434" creationId="{00000000-0000-0000-0000-000000000000}"/>
          </ac:spMkLst>
        </pc:spChg>
        <pc:spChg chg="mod ord">
          <ac:chgData name="Molly L. Coffman" userId="S::mlcoffman@jmcss.org::2ed183d1-ceb8-4be9-a4ba-1a0778a92ba5" providerId="AD" clId="Web-{6518C29F-F0A7-0000-A41D-260B1C61D4FC}" dt="2021-04-26T18:03:55.130" v="0"/>
          <ac:spMkLst>
            <pc:docMk/>
            <pc:sldMk cId="0" sldId="263"/>
            <ac:spMk id="18435" creationId="{00000000-0000-0000-0000-000000000000}"/>
          </ac:spMkLst>
        </pc:spChg>
      </pc:sldChg>
      <pc:sldChg chg="modSp mod modClrScheme chgLayout">
        <pc:chgData name="Molly L. Coffman" userId="S::mlcoffman@jmcss.org::2ed183d1-ceb8-4be9-a4ba-1a0778a92ba5" providerId="AD" clId="Web-{6518C29F-F0A7-0000-A41D-260B1C61D4FC}" dt="2021-04-26T18:03:55.130" v="0"/>
        <pc:sldMkLst>
          <pc:docMk/>
          <pc:sldMk cId="0" sldId="264"/>
        </pc:sldMkLst>
        <pc:spChg chg="mod ord">
          <ac:chgData name="Molly L. Coffman" userId="S::mlcoffman@jmcss.org::2ed183d1-ceb8-4be9-a4ba-1a0778a92ba5" providerId="AD" clId="Web-{6518C29F-F0A7-0000-A41D-260B1C61D4FC}" dt="2021-04-26T18:03:55.130" v="0"/>
          <ac:spMkLst>
            <pc:docMk/>
            <pc:sldMk cId="0" sldId="264"/>
            <ac:spMk id="19458" creationId="{00000000-0000-0000-0000-000000000000}"/>
          </ac:spMkLst>
        </pc:spChg>
      </pc:sldChg>
      <pc:sldChg chg="modSp mod modClrScheme chgLayout">
        <pc:chgData name="Molly L. Coffman" userId="S::mlcoffman@jmcss.org::2ed183d1-ceb8-4be9-a4ba-1a0778a92ba5" providerId="AD" clId="Web-{6518C29F-F0A7-0000-A41D-260B1C61D4FC}" dt="2021-04-26T18:03:55.130" v="0"/>
        <pc:sldMkLst>
          <pc:docMk/>
          <pc:sldMk cId="0" sldId="265"/>
        </pc:sldMkLst>
        <pc:spChg chg="mod ord">
          <ac:chgData name="Molly L. Coffman" userId="S::mlcoffman@jmcss.org::2ed183d1-ceb8-4be9-a4ba-1a0778a92ba5" providerId="AD" clId="Web-{6518C29F-F0A7-0000-A41D-260B1C61D4FC}" dt="2021-04-26T18:03:55.130" v="0"/>
          <ac:spMkLst>
            <pc:docMk/>
            <pc:sldMk cId="0" sldId="265"/>
            <ac:spMk id="20482" creationId="{00000000-0000-0000-0000-000000000000}"/>
          </ac:spMkLst>
        </pc:spChg>
        <pc:spChg chg="mod ord">
          <ac:chgData name="Molly L. Coffman" userId="S::mlcoffman@jmcss.org::2ed183d1-ceb8-4be9-a4ba-1a0778a92ba5" providerId="AD" clId="Web-{6518C29F-F0A7-0000-A41D-260B1C61D4FC}" dt="2021-04-26T18:03:55.130" v="0"/>
          <ac:spMkLst>
            <pc:docMk/>
            <pc:sldMk cId="0" sldId="265"/>
            <ac:spMk id="20483" creationId="{00000000-0000-0000-0000-000000000000}"/>
          </ac:spMkLst>
        </pc:spChg>
      </pc:sldChg>
      <pc:sldChg chg="modSp mod modClrScheme chgLayout">
        <pc:chgData name="Molly L. Coffman" userId="S::mlcoffman@jmcss.org::2ed183d1-ceb8-4be9-a4ba-1a0778a92ba5" providerId="AD" clId="Web-{6518C29F-F0A7-0000-A41D-260B1C61D4FC}" dt="2021-04-26T18:03:55.130" v="0"/>
        <pc:sldMkLst>
          <pc:docMk/>
          <pc:sldMk cId="0" sldId="266"/>
        </pc:sldMkLst>
        <pc:spChg chg="mod ord">
          <ac:chgData name="Molly L. Coffman" userId="S::mlcoffman@jmcss.org::2ed183d1-ceb8-4be9-a4ba-1a0778a92ba5" providerId="AD" clId="Web-{6518C29F-F0A7-0000-A41D-260B1C61D4FC}" dt="2021-04-26T18:03:55.130" v="0"/>
          <ac:spMkLst>
            <pc:docMk/>
            <pc:sldMk cId="0" sldId="266"/>
            <ac:spMk id="21506" creationId="{00000000-0000-0000-0000-000000000000}"/>
          </ac:spMkLst>
        </pc:spChg>
        <pc:spChg chg="mod ord">
          <ac:chgData name="Molly L. Coffman" userId="S::mlcoffman@jmcss.org::2ed183d1-ceb8-4be9-a4ba-1a0778a92ba5" providerId="AD" clId="Web-{6518C29F-F0A7-0000-A41D-260B1C61D4FC}" dt="2021-04-26T18:03:55.130" v="0"/>
          <ac:spMkLst>
            <pc:docMk/>
            <pc:sldMk cId="0" sldId="266"/>
            <ac:spMk id="21507" creationId="{00000000-0000-0000-0000-000000000000}"/>
          </ac:spMkLst>
        </pc:spChg>
      </pc:sldChg>
      <pc:sldChg chg="modSp mod modClrScheme chgLayout">
        <pc:chgData name="Molly L. Coffman" userId="S::mlcoffman@jmcss.org::2ed183d1-ceb8-4be9-a4ba-1a0778a92ba5" providerId="AD" clId="Web-{6518C29F-F0A7-0000-A41D-260B1C61D4FC}" dt="2021-04-26T18:03:55.130" v="0"/>
        <pc:sldMkLst>
          <pc:docMk/>
          <pc:sldMk cId="0" sldId="267"/>
        </pc:sldMkLst>
        <pc:spChg chg="mod ord">
          <ac:chgData name="Molly L. Coffman" userId="S::mlcoffman@jmcss.org::2ed183d1-ceb8-4be9-a4ba-1a0778a92ba5" providerId="AD" clId="Web-{6518C29F-F0A7-0000-A41D-260B1C61D4FC}" dt="2021-04-26T18:03:55.130" v="0"/>
          <ac:spMkLst>
            <pc:docMk/>
            <pc:sldMk cId="0" sldId="267"/>
            <ac:spMk id="22530" creationId="{00000000-0000-0000-0000-000000000000}"/>
          </ac:spMkLst>
        </pc:spChg>
        <pc:spChg chg="mod ord">
          <ac:chgData name="Molly L. Coffman" userId="S::mlcoffman@jmcss.org::2ed183d1-ceb8-4be9-a4ba-1a0778a92ba5" providerId="AD" clId="Web-{6518C29F-F0A7-0000-A41D-260B1C61D4FC}" dt="2021-04-26T18:03:55.130" v="0"/>
          <ac:spMkLst>
            <pc:docMk/>
            <pc:sldMk cId="0" sldId="267"/>
            <ac:spMk id="22531" creationId="{00000000-0000-0000-0000-000000000000}"/>
          </ac:spMkLst>
        </pc:spChg>
      </pc:sldChg>
      <pc:sldChg chg="mod modClrScheme chgLayout">
        <pc:chgData name="Molly L. Coffman" userId="S::mlcoffman@jmcss.org::2ed183d1-ceb8-4be9-a4ba-1a0778a92ba5" providerId="AD" clId="Web-{6518C29F-F0A7-0000-A41D-260B1C61D4FC}" dt="2021-04-26T18:03:55.130" v="0"/>
        <pc:sldMkLst>
          <pc:docMk/>
          <pc:sldMk cId="0" sldId="268"/>
        </pc:sldMkLst>
      </pc:sldChg>
      <pc:sldChg chg="modSp mod modClrScheme chgLayout">
        <pc:chgData name="Molly L. Coffman" userId="S::mlcoffman@jmcss.org::2ed183d1-ceb8-4be9-a4ba-1a0778a92ba5" providerId="AD" clId="Web-{6518C29F-F0A7-0000-A41D-260B1C61D4FC}" dt="2021-04-26T18:03:55.130" v="0"/>
        <pc:sldMkLst>
          <pc:docMk/>
          <pc:sldMk cId="2891871559" sldId="269"/>
        </pc:sldMkLst>
        <pc:spChg chg="mod ord">
          <ac:chgData name="Molly L. Coffman" userId="S::mlcoffman@jmcss.org::2ed183d1-ceb8-4be9-a4ba-1a0778a92ba5" providerId="AD" clId="Web-{6518C29F-F0A7-0000-A41D-260B1C61D4FC}" dt="2021-04-26T18:03:55.130" v="0"/>
          <ac:spMkLst>
            <pc:docMk/>
            <pc:sldMk cId="2891871559" sldId="269"/>
            <ac:spMk id="2" creationId="{00000000-0000-0000-0000-000000000000}"/>
          </ac:spMkLst>
        </pc:spChg>
        <pc:spChg chg="mod ord">
          <ac:chgData name="Molly L. Coffman" userId="S::mlcoffman@jmcss.org::2ed183d1-ceb8-4be9-a4ba-1a0778a92ba5" providerId="AD" clId="Web-{6518C29F-F0A7-0000-A41D-260B1C61D4FC}" dt="2021-04-26T18:03:55.130" v="0"/>
          <ac:spMkLst>
            <pc:docMk/>
            <pc:sldMk cId="2891871559" sldId="269"/>
            <ac:spMk id="3" creationId="{00000000-0000-0000-0000-000000000000}"/>
          </ac:spMkLst>
        </pc:spChg>
      </pc:sldChg>
      <pc:sldChg chg="modSp mod modClrScheme chgLayout">
        <pc:chgData name="Molly L. Coffman" userId="S::mlcoffman@jmcss.org::2ed183d1-ceb8-4be9-a4ba-1a0778a92ba5" providerId="AD" clId="Web-{6518C29F-F0A7-0000-A41D-260B1C61D4FC}" dt="2021-04-26T18:03:55.130" v="0"/>
        <pc:sldMkLst>
          <pc:docMk/>
          <pc:sldMk cId="1173246498" sldId="270"/>
        </pc:sldMkLst>
        <pc:spChg chg="mod ord">
          <ac:chgData name="Molly L. Coffman" userId="S::mlcoffman@jmcss.org::2ed183d1-ceb8-4be9-a4ba-1a0778a92ba5" providerId="AD" clId="Web-{6518C29F-F0A7-0000-A41D-260B1C61D4FC}" dt="2021-04-26T18:03:55.130" v="0"/>
          <ac:spMkLst>
            <pc:docMk/>
            <pc:sldMk cId="1173246498" sldId="270"/>
            <ac:spMk id="2" creationId="{00000000-0000-0000-0000-000000000000}"/>
          </ac:spMkLst>
        </pc:spChg>
        <pc:spChg chg="mod ord">
          <ac:chgData name="Molly L. Coffman" userId="S::mlcoffman@jmcss.org::2ed183d1-ceb8-4be9-a4ba-1a0778a92ba5" providerId="AD" clId="Web-{6518C29F-F0A7-0000-A41D-260B1C61D4FC}" dt="2021-04-26T18:03:55.130" v="0"/>
          <ac:spMkLst>
            <pc:docMk/>
            <pc:sldMk cId="1173246498" sldId="270"/>
            <ac:spMk id="3" creationId="{00000000-0000-0000-0000-000000000000}"/>
          </ac:spMkLst>
        </pc:spChg>
      </pc:sldChg>
      <pc:sldChg chg="modSp mod modClrScheme chgLayout">
        <pc:chgData name="Molly L. Coffman" userId="S::mlcoffman@jmcss.org::2ed183d1-ceb8-4be9-a4ba-1a0778a92ba5" providerId="AD" clId="Web-{6518C29F-F0A7-0000-A41D-260B1C61D4FC}" dt="2021-04-26T18:03:55.130" v="0"/>
        <pc:sldMkLst>
          <pc:docMk/>
          <pc:sldMk cId="820002849" sldId="271"/>
        </pc:sldMkLst>
        <pc:spChg chg="mod ord">
          <ac:chgData name="Molly L. Coffman" userId="S::mlcoffman@jmcss.org::2ed183d1-ceb8-4be9-a4ba-1a0778a92ba5" providerId="AD" clId="Web-{6518C29F-F0A7-0000-A41D-260B1C61D4FC}" dt="2021-04-26T18:03:55.130" v="0"/>
          <ac:spMkLst>
            <pc:docMk/>
            <pc:sldMk cId="820002849" sldId="271"/>
            <ac:spMk id="2" creationId="{00000000-0000-0000-0000-000000000000}"/>
          </ac:spMkLst>
        </pc:spChg>
        <pc:spChg chg="mod ord">
          <ac:chgData name="Molly L. Coffman" userId="S::mlcoffman@jmcss.org::2ed183d1-ceb8-4be9-a4ba-1a0778a92ba5" providerId="AD" clId="Web-{6518C29F-F0A7-0000-A41D-260B1C61D4FC}" dt="2021-04-26T18:03:55.130" v="0"/>
          <ac:spMkLst>
            <pc:docMk/>
            <pc:sldMk cId="820002849" sldId="271"/>
            <ac:spMk id="3" creationId="{00000000-0000-0000-0000-000000000000}"/>
          </ac:spMkLst>
        </pc:spChg>
      </pc:sldChg>
      <pc:sldMasterChg chg="del delSldLayout">
        <pc:chgData name="Molly L. Coffman" userId="S::mlcoffman@jmcss.org::2ed183d1-ceb8-4be9-a4ba-1a0778a92ba5" providerId="AD" clId="Web-{6518C29F-F0A7-0000-A41D-260B1C61D4FC}" dt="2021-04-26T18:03:55.130" v="0"/>
        <pc:sldMasterMkLst>
          <pc:docMk/>
          <pc:sldMasterMk cId="0" sldId="2147483655"/>
        </pc:sldMasterMkLst>
        <pc:sldLayoutChg chg="del">
          <pc:chgData name="Molly L. Coffman" userId="S::mlcoffman@jmcss.org::2ed183d1-ceb8-4be9-a4ba-1a0778a92ba5" providerId="AD" clId="Web-{6518C29F-F0A7-0000-A41D-260B1C61D4FC}" dt="2021-04-26T18:03:55.130" v="0"/>
          <pc:sldLayoutMkLst>
            <pc:docMk/>
            <pc:sldMasterMk cId="0" sldId="2147483655"/>
            <pc:sldLayoutMk cId="0" sldId="2147483656"/>
          </pc:sldLayoutMkLst>
        </pc:sldLayoutChg>
        <pc:sldLayoutChg chg="del">
          <pc:chgData name="Molly L. Coffman" userId="S::mlcoffman@jmcss.org::2ed183d1-ceb8-4be9-a4ba-1a0778a92ba5" providerId="AD" clId="Web-{6518C29F-F0A7-0000-A41D-260B1C61D4FC}" dt="2021-04-26T18:03:55.130" v="0"/>
          <pc:sldLayoutMkLst>
            <pc:docMk/>
            <pc:sldMasterMk cId="0" sldId="2147483655"/>
            <pc:sldLayoutMk cId="0" sldId="2147483657"/>
          </pc:sldLayoutMkLst>
        </pc:sldLayoutChg>
        <pc:sldLayoutChg chg="del">
          <pc:chgData name="Molly L. Coffman" userId="S::mlcoffman@jmcss.org::2ed183d1-ceb8-4be9-a4ba-1a0778a92ba5" providerId="AD" clId="Web-{6518C29F-F0A7-0000-A41D-260B1C61D4FC}" dt="2021-04-26T18:03:55.130" v="0"/>
          <pc:sldLayoutMkLst>
            <pc:docMk/>
            <pc:sldMasterMk cId="0" sldId="2147483655"/>
            <pc:sldLayoutMk cId="0" sldId="2147483658"/>
          </pc:sldLayoutMkLst>
        </pc:sldLayoutChg>
        <pc:sldLayoutChg chg="del">
          <pc:chgData name="Molly L. Coffman" userId="S::mlcoffman@jmcss.org::2ed183d1-ceb8-4be9-a4ba-1a0778a92ba5" providerId="AD" clId="Web-{6518C29F-F0A7-0000-A41D-260B1C61D4FC}" dt="2021-04-26T18:03:55.130" v="0"/>
          <pc:sldLayoutMkLst>
            <pc:docMk/>
            <pc:sldMasterMk cId="0" sldId="2147483655"/>
            <pc:sldLayoutMk cId="0" sldId="2147483659"/>
          </pc:sldLayoutMkLst>
        </pc:sldLayoutChg>
        <pc:sldLayoutChg chg="del">
          <pc:chgData name="Molly L. Coffman" userId="S::mlcoffman@jmcss.org::2ed183d1-ceb8-4be9-a4ba-1a0778a92ba5" providerId="AD" clId="Web-{6518C29F-F0A7-0000-A41D-260B1C61D4FC}" dt="2021-04-26T18:03:55.130" v="0"/>
          <pc:sldLayoutMkLst>
            <pc:docMk/>
            <pc:sldMasterMk cId="0" sldId="2147483655"/>
            <pc:sldLayoutMk cId="0" sldId="2147483660"/>
          </pc:sldLayoutMkLst>
        </pc:sldLayoutChg>
        <pc:sldLayoutChg chg="del">
          <pc:chgData name="Molly L. Coffman" userId="S::mlcoffman@jmcss.org::2ed183d1-ceb8-4be9-a4ba-1a0778a92ba5" providerId="AD" clId="Web-{6518C29F-F0A7-0000-A41D-260B1C61D4FC}" dt="2021-04-26T18:03:55.130" v="0"/>
          <pc:sldLayoutMkLst>
            <pc:docMk/>
            <pc:sldMasterMk cId="0" sldId="2147483655"/>
            <pc:sldLayoutMk cId="0" sldId="2147483661"/>
          </pc:sldLayoutMkLst>
        </pc:sldLayoutChg>
        <pc:sldLayoutChg chg="del">
          <pc:chgData name="Molly L. Coffman" userId="S::mlcoffman@jmcss.org::2ed183d1-ceb8-4be9-a4ba-1a0778a92ba5" providerId="AD" clId="Web-{6518C29F-F0A7-0000-A41D-260B1C61D4FC}" dt="2021-04-26T18:03:55.130" v="0"/>
          <pc:sldLayoutMkLst>
            <pc:docMk/>
            <pc:sldMasterMk cId="0" sldId="2147483655"/>
            <pc:sldLayoutMk cId="0" sldId="2147483662"/>
          </pc:sldLayoutMkLst>
        </pc:sldLayoutChg>
        <pc:sldLayoutChg chg="del">
          <pc:chgData name="Molly L. Coffman" userId="S::mlcoffman@jmcss.org::2ed183d1-ceb8-4be9-a4ba-1a0778a92ba5" providerId="AD" clId="Web-{6518C29F-F0A7-0000-A41D-260B1C61D4FC}" dt="2021-04-26T18:03:55.130" v="0"/>
          <pc:sldLayoutMkLst>
            <pc:docMk/>
            <pc:sldMasterMk cId="0" sldId="2147483655"/>
            <pc:sldLayoutMk cId="0" sldId="2147483663"/>
          </pc:sldLayoutMkLst>
        </pc:sldLayoutChg>
        <pc:sldLayoutChg chg="del">
          <pc:chgData name="Molly L. Coffman" userId="S::mlcoffman@jmcss.org::2ed183d1-ceb8-4be9-a4ba-1a0778a92ba5" providerId="AD" clId="Web-{6518C29F-F0A7-0000-A41D-260B1C61D4FC}" dt="2021-04-26T18:03:55.130" v="0"/>
          <pc:sldLayoutMkLst>
            <pc:docMk/>
            <pc:sldMasterMk cId="0" sldId="2147483655"/>
            <pc:sldLayoutMk cId="0" sldId="2147483664"/>
          </pc:sldLayoutMkLst>
        </pc:sldLayoutChg>
        <pc:sldLayoutChg chg="del">
          <pc:chgData name="Molly L. Coffman" userId="S::mlcoffman@jmcss.org::2ed183d1-ceb8-4be9-a4ba-1a0778a92ba5" providerId="AD" clId="Web-{6518C29F-F0A7-0000-A41D-260B1C61D4FC}" dt="2021-04-26T18:03:55.130" v="0"/>
          <pc:sldLayoutMkLst>
            <pc:docMk/>
            <pc:sldMasterMk cId="0" sldId="2147483655"/>
            <pc:sldLayoutMk cId="0" sldId="2147483665"/>
          </pc:sldLayoutMkLst>
        </pc:sldLayoutChg>
        <pc:sldLayoutChg chg="del">
          <pc:chgData name="Molly L. Coffman" userId="S::mlcoffman@jmcss.org::2ed183d1-ceb8-4be9-a4ba-1a0778a92ba5" providerId="AD" clId="Web-{6518C29F-F0A7-0000-A41D-260B1C61D4FC}" dt="2021-04-26T18:03:55.130" v="0"/>
          <pc:sldLayoutMkLst>
            <pc:docMk/>
            <pc:sldMasterMk cId="0" sldId="2147483655"/>
            <pc:sldLayoutMk cId="0" sldId="2147483666"/>
          </pc:sldLayoutMkLst>
        </pc:sldLayoutChg>
      </pc:sldMasterChg>
      <pc:sldMasterChg chg="add modTransition addSldLayout modSldLayout">
        <pc:chgData name="Molly L. Coffman" userId="S::mlcoffman@jmcss.org::2ed183d1-ceb8-4be9-a4ba-1a0778a92ba5" providerId="AD" clId="Web-{6518C29F-F0A7-0000-A41D-260B1C61D4FC}" dt="2021-04-26T18:03:55.130" v="0"/>
        <pc:sldMasterMkLst>
          <pc:docMk/>
          <pc:sldMasterMk cId="1310853755" sldId="2147483667"/>
        </pc:sldMasterMkLst>
        <pc:sldLayoutChg chg="add mod replId">
          <pc:chgData name="Molly L. Coffman" userId="S::mlcoffman@jmcss.org::2ed183d1-ceb8-4be9-a4ba-1a0778a92ba5" providerId="AD" clId="Web-{6518C29F-F0A7-0000-A41D-260B1C61D4FC}" dt="2021-04-26T18:03:55.130" v="0"/>
          <pc:sldLayoutMkLst>
            <pc:docMk/>
            <pc:sldMasterMk cId="1310853755" sldId="2147483667"/>
            <pc:sldLayoutMk cId="926547791" sldId="2147483668"/>
          </pc:sldLayoutMkLst>
        </pc:sldLayoutChg>
        <pc:sldLayoutChg chg="add mod replId">
          <pc:chgData name="Molly L. Coffman" userId="S::mlcoffman@jmcss.org::2ed183d1-ceb8-4be9-a4ba-1a0778a92ba5" providerId="AD" clId="Web-{6518C29F-F0A7-0000-A41D-260B1C61D4FC}" dt="2021-04-26T18:03:55.130" v="0"/>
          <pc:sldLayoutMkLst>
            <pc:docMk/>
            <pc:sldMasterMk cId="1310853755" sldId="2147483667"/>
            <pc:sldLayoutMk cId="809976464" sldId="2147483669"/>
          </pc:sldLayoutMkLst>
        </pc:sldLayoutChg>
        <pc:sldLayoutChg chg="add mod replId">
          <pc:chgData name="Molly L. Coffman" userId="S::mlcoffman@jmcss.org::2ed183d1-ceb8-4be9-a4ba-1a0778a92ba5" providerId="AD" clId="Web-{6518C29F-F0A7-0000-A41D-260B1C61D4FC}" dt="2021-04-26T18:03:55.130" v="0"/>
          <pc:sldLayoutMkLst>
            <pc:docMk/>
            <pc:sldMasterMk cId="1310853755" sldId="2147483667"/>
            <pc:sldLayoutMk cId="39085957" sldId="2147483670"/>
          </pc:sldLayoutMkLst>
        </pc:sldLayoutChg>
        <pc:sldLayoutChg chg="add mod replId">
          <pc:chgData name="Molly L. Coffman" userId="S::mlcoffman@jmcss.org::2ed183d1-ceb8-4be9-a4ba-1a0778a92ba5" providerId="AD" clId="Web-{6518C29F-F0A7-0000-A41D-260B1C61D4FC}" dt="2021-04-26T18:03:55.130" v="0"/>
          <pc:sldLayoutMkLst>
            <pc:docMk/>
            <pc:sldMasterMk cId="1310853755" sldId="2147483667"/>
            <pc:sldLayoutMk cId="3748029154" sldId="2147483671"/>
          </pc:sldLayoutMkLst>
        </pc:sldLayoutChg>
        <pc:sldLayoutChg chg="add mod replId">
          <pc:chgData name="Molly L. Coffman" userId="S::mlcoffman@jmcss.org::2ed183d1-ceb8-4be9-a4ba-1a0778a92ba5" providerId="AD" clId="Web-{6518C29F-F0A7-0000-A41D-260B1C61D4FC}" dt="2021-04-26T18:03:55.130" v="0"/>
          <pc:sldLayoutMkLst>
            <pc:docMk/>
            <pc:sldMasterMk cId="1310853755" sldId="2147483667"/>
            <pc:sldLayoutMk cId="116447205" sldId="2147483672"/>
          </pc:sldLayoutMkLst>
        </pc:sldLayoutChg>
        <pc:sldLayoutChg chg="add mod replId">
          <pc:chgData name="Molly L. Coffman" userId="S::mlcoffman@jmcss.org::2ed183d1-ceb8-4be9-a4ba-1a0778a92ba5" providerId="AD" clId="Web-{6518C29F-F0A7-0000-A41D-260B1C61D4FC}" dt="2021-04-26T18:03:55.130" v="0"/>
          <pc:sldLayoutMkLst>
            <pc:docMk/>
            <pc:sldMasterMk cId="1310853755" sldId="2147483667"/>
            <pc:sldLayoutMk cId="381980258" sldId="2147483673"/>
          </pc:sldLayoutMkLst>
        </pc:sldLayoutChg>
        <pc:sldLayoutChg chg="add mod replId">
          <pc:chgData name="Molly L. Coffman" userId="S::mlcoffman@jmcss.org::2ed183d1-ceb8-4be9-a4ba-1a0778a92ba5" providerId="AD" clId="Web-{6518C29F-F0A7-0000-A41D-260B1C61D4FC}" dt="2021-04-26T18:03:55.130" v="0"/>
          <pc:sldLayoutMkLst>
            <pc:docMk/>
            <pc:sldMasterMk cId="1310853755" sldId="2147483667"/>
            <pc:sldLayoutMk cId="2318154823" sldId="2147483674"/>
          </pc:sldLayoutMkLst>
        </pc:sldLayoutChg>
        <pc:sldLayoutChg chg="add mod replId">
          <pc:chgData name="Molly L. Coffman" userId="S::mlcoffman@jmcss.org::2ed183d1-ceb8-4be9-a4ba-1a0778a92ba5" providerId="AD" clId="Web-{6518C29F-F0A7-0000-A41D-260B1C61D4FC}" dt="2021-04-26T18:03:55.130" v="0"/>
          <pc:sldLayoutMkLst>
            <pc:docMk/>
            <pc:sldMasterMk cId="1310853755" sldId="2147483667"/>
            <pc:sldLayoutMk cId="1253090520" sldId="2147483675"/>
          </pc:sldLayoutMkLst>
        </pc:sldLayoutChg>
        <pc:sldLayoutChg chg="add mod replId">
          <pc:chgData name="Molly L. Coffman" userId="S::mlcoffman@jmcss.org::2ed183d1-ceb8-4be9-a4ba-1a0778a92ba5" providerId="AD" clId="Web-{6518C29F-F0A7-0000-A41D-260B1C61D4FC}" dt="2021-04-26T18:03:55.130" v="0"/>
          <pc:sldLayoutMkLst>
            <pc:docMk/>
            <pc:sldMasterMk cId="1310853755" sldId="2147483667"/>
            <pc:sldLayoutMk cId="840901699" sldId="2147483676"/>
          </pc:sldLayoutMkLst>
        </pc:sldLayoutChg>
        <pc:sldLayoutChg chg="add mod replId">
          <pc:chgData name="Molly L. Coffman" userId="S::mlcoffman@jmcss.org::2ed183d1-ceb8-4be9-a4ba-1a0778a92ba5" providerId="AD" clId="Web-{6518C29F-F0A7-0000-A41D-260B1C61D4FC}" dt="2021-04-26T18:03:55.130" v="0"/>
          <pc:sldLayoutMkLst>
            <pc:docMk/>
            <pc:sldMasterMk cId="1310853755" sldId="2147483667"/>
            <pc:sldLayoutMk cId="1709008524" sldId="2147483677"/>
          </pc:sldLayoutMkLst>
        </pc:sldLayoutChg>
        <pc:sldLayoutChg chg="add mod replId">
          <pc:chgData name="Molly L. Coffman" userId="S::mlcoffman@jmcss.org::2ed183d1-ceb8-4be9-a4ba-1a0778a92ba5" providerId="AD" clId="Web-{6518C29F-F0A7-0000-A41D-260B1C61D4FC}" dt="2021-04-26T18:03:55.130" v="0"/>
          <pc:sldLayoutMkLst>
            <pc:docMk/>
            <pc:sldMasterMk cId="1310853755" sldId="2147483667"/>
            <pc:sldLayoutMk cId="2157521647" sldId="2147483678"/>
          </pc:sldLayoutMkLst>
        </pc:sldLayoutChg>
      </pc:sldMasterChg>
    </pc:docChg>
  </pc:docChgLst>
  <pc:docChgLst>
    <pc:chgData name="Molly L. Coffman" userId="S::mlcoffman@jmcss.org::2ed183d1-ceb8-4be9-a4ba-1a0778a92ba5" providerId="AD" clId="Web-{74E88634-88EF-AF74-AB84-A1412E2FC308}"/>
    <pc:docChg chg="modSld">
      <pc:chgData name="Molly L. Coffman" userId="S::mlcoffman@jmcss.org::2ed183d1-ceb8-4be9-a4ba-1a0778a92ba5" providerId="AD" clId="Web-{74E88634-88EF-AF74-AB84-A1412E2FC308}" dt="2021-04-26T19:30:39.144" v="26" actId="20577"/>
      <pc:docMkLst>
        <pc:docMk/>
      </pc:docMkLst>
      <pc:sldChg chg="modSp">
        <pc:chgData name="Molly L. Coffman" userId="S::mlcoffman@jmcss.org::2ed183d1-ceb8-4be9-a4ba-1a0778a92ba5" providerId="AD" clId="Web-{74E88634-88EF-AF74-AB84-A1412E2FC308}" dt="2021-04-26T19:30:39.144" v="26" actId="20577"/>
        <pc:sldMkLst>
          <pc:docMk/>
          <pc:sldMk cId="1173246498" sldId="270"/>
        </pc:sldMkLst>
        <pc:graphicFrameChg chg="mod modGraphic">
          <ac:chgData name="Molly L. Coffman" userId="S::mlcoffman@jmcss.org::2ed183d1-ceb8-4be9-a4ba-1a0778a92ba5" providerId="AD" clId="Web-{74E88634-88EF-AF74-AB84-A1412E2FC308}" dt="2021-04-26T19:30:39.144" v="26" actId="20577"/>
          <ac:graphicFrameMkLst>
            <pc:docMk/>
            <pc:sldMk cId="1173246498" sldId="270"/>
            <ac:graphicFrameMk id="5" creationId="{48757C3F-AD83-492E-BF1B-02509BF1D5AC}"/>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D267203-8E90-4741-A116-90AE6B588E5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C8CCE8A-816B-4CE3-B8D8-2D4786F95CCC}">
      <dgm:prSet custT="1"/>
      <dgm:spPr/>
      <dgm:t>
        <a:bodyPr/>
        <a:lstStyle/>
        <a:p>
          <a:pPr>
            <a:lnSpc>
              <a:spcPct val="100000"/>
            </a:lnSpc>
          </a:pPr>
          <a:r>
            <a:rPr lang="en-US" sz="1800">
              <a:latin typeface="+mn-lt"/>
            </a:rPr>
            <a:t> </a:t>
          </a:r>
          <a:r>
            <a:rPr lang="en-US" sz="1800" b="1" u="sng">
              <a:latin typeface="+mn-lt"/>
            </a:rPr>
            <a:t>bob and wheel</a:t>
          </a:r>
          <a:endParaRPr lang="en-US" sz="1800">
            <a:latin typeface="+mn-lt"/>
          </a:endParaRPr>
        </a:p>
      </dgm:t>
    </dgm:pt>
    <dgm:pt modelId="{68043F9F-19E0-4A18-95A3-D995E6C27DAC}" type="parTrans" cxnId="{CFF59C2C-01C7-41F6-9017-B6758311EBCD}">
      <dgm:prSet/>
      <dgm:spPr/>
      <dgm:t>
        <a:bodyPr/>
        <a:lstStyle/>
        <a:p>
          <a:endParaRPr lang="en-US"/>
        </a:p>
      </dgm:t>
    </dgm:pt>
    <dgm:pt modelId="{1C5C09DA-0694-4842-B560-8DB4583622EF}" type="sibTrans" cxnId="{CFF59C2C-01C7-41F6-9017-B6758311EBCD}">
      <dgm:prSet/>
      <dgm:spPr/>
      <dgm:t>
        <a:bodyPr/>
        <a:lstStyle/>
        <a:p>
          <a:endParaRPr lang="en-US"/>
        </a:p>
      </dgm:t>
    </dgm:pt>
    <dgm:pt modelId="{4F3E65BD-625F-4BE1-8FEC-2042AF651F74}">
      <dgm:prSet custT="1"/>
      <dgm:spPr/>
      <dgm:t>
        <a:bodyPr/>
        <a:lstStyle/>
        <a:p>
          <a:pPr>
            <a:lnSpc>
              <a:spcPct val="100000"/>
            </a:lnSpc>
          </a:pPr>
          <a:r>
            <a:rPr lang="en-US" sz="1800">
              <a:latin typeface="+mn-lt"/>
            </a:rPr>
            <a:t> a group of typically five rhymed lines following a section of unrhymed lines.</a:t>
          </a:r>
        </a:p>
      </dgm:t>
    </dgm:pt>
    <dgm:pt modelId="{4BF69376-6932-45EA-ABFA-3CE412BAF98B}" type="parTrans" cxnId="{9CBBCD25-20DD-40C7-888E-374A5FC16AF8}">
      <dgm:prSet/>
      <dgm:spPr/>
      <dgm:t>
        <a:bodyPr/>
        <a:lstStyle/>
        <a:p>
          <a:endParaRPr lang="en-US"/>
        </a:p>
      </dgm:t>
    </dgm:pt>
    <dgm:pt modelId="{6402FBA0-D7B9-4793-9052-D07C3B1EEDF5}" type="sibTrans" cxnId="{9CBBCD25-20DD-40C7-888E-374A5FC16AF8}">
      <dgm:prSet/>
      <dgm:spPr/>
      <dgm:t>
        <a:bodyPr/>
        <a:lstStyle/>
        <a:p>
          <a:endParaRPr lang="en-US"/>
        </a:p>
      </dgm:t>
    </dgm:pt>
    <dgm:pt modelId="{A8376411-A962-4894-AE58-44325B6E012E}">
      <dgm:prSet custT="1"/>
      <dgm:spPr/>
      <dgm:t>
        <a:bodyPr/>
        <a:lstStyle/>
        <a:p>
          <a:pPr>
            <a:lnSpc>
              <a:spcPct val="100000"/>
            </a:lnSpc>
          </a:pPr>
          <a:r>
            <a:rPr lang="en-US" sz="1800">
              <a:latin typeface="+mn-lt"/>
            </a:rPr>
            <a:t>The bob - the first line in the group; shorter than the rest</a:t>
          </a:r>
        </a:p>
      </dgm:t>
    </dgm:pt>
    <dgm:pt modelId="{A78FB49F-4033-4B1A-8470-E8DC473002DF}" type="parTrans" cxnId="{28338A14-C95C-4934-9B6A-E3716E890ECB}">
      <dgm:prSet/>
      <dgm:spPr/>
      <dgm:t>
        <a:bodyPr/>
        <a:lstStyle/>
        <a:p>
          <a:endParaRPr lang="en-US"/>
        </a:p>
      </dgm:t>
    </dgm:pt>
    <dgm:pt modelId="{E64D5492-0F8B-4330-B45A-D94ADEC8F81D}" type="sibTrans" cxnId="{28338A14-C95C-4934-9B6A-E3716E890ECB}">
      <dgm:prSet/>
      <dgm:spPr/>
      <dgm:t>
        <a:bodyPr/>
        <a:lstStyle/>
        <a:p>
          <a:endParaRPr lang="en-US"/>
        </a:p>
      </dgm:t>
    </dgm:pt>
    <dgm:pt modelId="{1A7776F6-0490-49E1-BBA9-069930A1BDD8}">
      <dgm:prSet phldr="0"/>
      <dgm:spPr/>
      <dgm:t>
        <a:bodyPr/>
        <a:lstStyle/>
        <a:p>
          <a:pPr>
            <a:lnSpc>
              <a:spcPct val="100000"/>
            </a:lnSpc>
          </a:pPr>
          <a:r>
            <a:rPr lang="en-US" sz="1800">
              <a:latin typeface="+mn-lt"/>
            </a:rPr>
            <a:t> the wheel - the quatrain that follows the bob</a:t>
          </a:r>
          <a:endParaRPr lang="en-US">
            <a:latin typeface="+mn-lt"/>
          </a:endParaRPr>
        </a:p>
      </dgm:t>
    </dgm:pt>
    <dgm:pt modelId="{9BDC1C59-34DE-4398-8F94-FD8504B324B2}" type="parTrans" cxnId="{08CFD741-19F1-4ACE-9EEC-5BDF7F091C2D}">
      <dgm:prSet/>
      <dgm:spPr/>
      <dgm:t>
        <a:bodyPr/>
        <a:lstStyle/>
        <a:p>
          <a:endParaRPr lang="en-US"/>
        </a:p>
      </dgm:t>
    </dgm:pt>
    <dgm:pt modelId="{92C14BA9-8999-4CA2-9677-4B470EFADB31}" type="sibTrans" cxnId="{08CFD741-19F1-4ACE-9EEC-5BDF7F091C2D}">
      <dgm:prSet/>
      <dgm:spPr/>
      <dgm:t>
        <a:bodyPr/>
        <a:lstStyle/>
        <a:p>
          <a:endParaRPr lang="en-US"/>
        </a:p>
      </dgm:t>
    </dgm:pt>
    <dgm:pt modelId="{A0DB71AB-EFA4-43B4-8616-3BB05062978C}" type="pres">
      <dgm:prSet presAssocID="{2D267203-8E90-4741-A116-90AE6B588E59}" presName="root" presStyleCnt="0">
        <dgm:presLayoutVars>
          <dgm:dir/>
          <dgm:resizeHandles val="exact"/>
        </dgm:presLayoutVars>
      </dgm:prSet>
      <dgm:spPr/>
    </dgm:pt>
    <dgm:pt modelId="{DC1A092D-4E27-4F6F-95C6-D75787452C22}" type="pres">
      <dgm:prSet presAssocID="{5C8CCE8A-816B-4CE3-B8D8-2D4786F95CCC}" presName="compNode" presStyleCnt="0"/>
      <dgm:spPr/>
    </dgm:pt>
    <dgm:pt modelId="{E938DF08-4CD6-497F-82F4-EBCC10780B1E}" type="pres">
      <dgm:prSet presAssocID="{5C8CCE8A-816B-4CE3-B8D8-2D4786F95CCC}" presName="bgRect" presStyleLbl="bgShp" presStyleIdx="0" presStyleCnt="4"/>
      <dgm:spPr/>
    </dgm:pt>
    <dgm:pt modelId="{F65893FF-6509-466B-AA15-5C2BBCE56BE8}" type="pres">
      <dgm:prSet presAssocID="{5C8CCE8A-816B-4CE3-B8D8-2D4786F95CCC}"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ears"/>
        </a:ext>
      </dgm:extLst>
    </dgm:pt>
    <dgm:pt modelId="{CBA14440-9DC1-4192-B2D6-F376ECD72CEC}" type="pres">
      <dgm:prSet presAssocID="{5C8CCE8A-816B-4CE3-B8D8-2D4786F95CCC}" presName="spaceRect" presStyleCnt="0"/>
      <dgm:spPr/>
    </dgm:pt>
    <dgm:pt modelId="{7E5B404A-B226-4362-9F7F-1389A7062110}" type="pres">
      <dgm:prSet presAssocID="{5C8CCE8A-816B-4CE3-B8D8-2D4786F95CCC}" presName="parTx" presStyleLbl="revTx" presStyleIdx="0" presStyleCnt="4" custScaleX="115940">
        <dgm:presLayoutVars>
          <dgm:chMax val="0"/>
          <dgm:chPref val="0"/>
        </dgm:presLayoutVars>
      </dgm:prSet>
      <dgm:spPr/>
    </dgm:pt>
    <dgm:pt modelId="{FC11C172-EF91-4041-BE43-46C28599675D}" type="pres">
      <dgm:prSet presAssocID="{1C5C09DA-0694-4842-B560-8DB4583622EF}" presName="sibTrans" presStyleCnt="0"/>
      <dgm:spPr/>
    </dgm:pt>
    <dgm:pt modelId="{8CE85987-3AE5-494B-931F-2D523AD9A20D}" type="pres">
      <dgm:prSet presAssocID="{4F3E65BD-625F-4BE1-8FEC-2042AF651F74}" presName="compNode" presStyleCnt="0"/>
      <dgm:spPr/>
    </dgm:pt>
    <dgm:pt modelId="{4D2FC681-9E5C-483E-888D-D1EA321CAE5D}" type="pres">
      <dgm:prSet presAssocID="{4F3E65BD-625F-4BE1-8FEC-2042AF651F74}" presName="bgRect" presStyleLbl="bgShp" presStyleIdx="1" presStyleCnt="4"/>
      <dgm:spPr/>
    </dgm:pt>
    <dgm:pt modelId="{2A500581-E1F3-444D-8D2C-1B47AC903093}" type="pres">
      <dgm:prSet presAssocID="{4F3E65BD-625F-4BE1-8FEC-2042AF651F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encil"/>
        </a:ext>
      </dgm:extLst>
    </dgm:pt>
    <dgm:pt modelId="{4E847E20-4821-41DE-AEB3-CF35EC78F2FA}" type="pres">
      <dgm:prSet presAssocID="{4F3E65BD-625F-4BE1-8FEC-2042AF651F74}" presName="spaceRect" presStyleCnt="0"/>
      <dgm:spPr/>
    </dgm:pt>
    <dgm:pt modelId="{47CCD9DA-B734-4F60-B29C-1D1B5B94E53E}" type="pres">
      <dgm:prSet presAssocID="{4F3E65BD-625F-4BE1-8FEC-2042AF651F74}" presName="parTx" presStyleLbl="revTx" presStyleIdx="1" presStyleCnt="4" custScaleX="119479">
        <dgm:presLayoutVars>
          <dgm:chMax val="0"/>
          <dgm:chPref val="0"/>
        </dgm:presLayoutVars>
      </dgm:prSet>
      <dgm:spPr/>
    </dgm:pt>
    <dgm:pt modelId="{B940D881-7DF8-418A-96D0-0B8E544E1669}" type="pres">
      <dgm:prSet presAssocID="{6402FBA0-D7B9-4793-9052-D07C3B1EEDF5}" presName="sibTrans" presStyleCnt="0"/>
      <dgm:spPr/>
    </dgm:pt>
    <dgm:pt modelId="{AC2DF186-46B2-4BE4-AEA3-4260CBC78C95}" type="pres">
      <dgm:prSet presAssocID="{A8376411-A962-4894-AE58-44325B6E012E}" presName="compNode" presStyleCnt="0"/>
      <dgm:spPr/>
    </dgm:pt>
    <dgm:pt modelId="{47398A8B-6834-4BB8-A126-421C17AB986A}" type="pres">
      <dgm:prSet presAssocID="{A8376411-A962-4894-AE58-44325B6E012E}" presName="bgRect" presStyleLbl="bgShp" presStyleIdx="2" presStyleCnt="4"/>
      <dgm:spPr/>
    </dgm:pt>
    <dgm:pt modelId="{2AA08597-9D48-4565-BB72-600140B8AC36}" type="pres">
      <dgm:prSet presAssocID="{A8376411-A962-4894-AE58-44325B6E01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Newspaper"/>
        </a:ext>
      </dgm:extLst>
    </dgm:pt>
    <dgm:pt modelId="{70E3174E-15F9-4FD0-9295-1C10E40E1FA5}" type="pres">
      <dgm:prSet presAssocID="{A8376411-A962-4894-AE58-44325B6E012E}" presName="spaceRect" presStyleCnt="0"/>
      <dgm:spPr/>
    </dgm:pt>
    <dgm:pt modelId="{900F704A-79FB-40ED-9D8A-A6FA41E7178D}" type="pres">
      <dgm:prSet presAssocID="{A8376411-A962-4894-AE58-44325B6E012E}" presName="parTx" presStyleLbl="revTx" presStyleIdx="2" presStyleCnt="4" custScaleX="112396">
        <dgm:presLayoutVars>
          <dgm:chMax val="0"/>
          <dgm:chPref val="0"/>
        </dgm:presLayoutVars>
      </dgm:prSet>
      <dgm:spPr/>
    </dgm:pt>
    <dgm:pt modelId="{4210A495-0195-4E1A-B51E-DF74E0087D86}" type="pres">
      <dgm:prSet presAssocID="{E64D5492-0F8B-4330-B45A-D94ADEC8F81D}" presName="sibTrans" presStyleCnt="0"/>
      <dgm:spPr/>
    </dgm:pt>
    <dgm:pt modelId="{717F2387-45C3-4FA3-AF75-6FECA39D693E}" type="pres">
      <dgm:prSet presAssocID="{1A7776F6-0490-49E1-BBA9-069930A1BDD8}" presName="compNode" presStyleCnt="0"/>
      <dgm:spPr/>
    </dgm:pt>
    <dgm:pt modelId="{80B8F5B5-15BC-4DA6-BE94-C2D4FE97BC63}" type="pres">
      <dgm:prSet presAssocID="{1A7776F6-0490-49E1-BBA9-069930A1BDD8}" presName="bgRect" presStyleLbl="bgShp" presStyleIdx="3" presStyleCnt="4"/>
      <dgm:spPr/>
    </dgm:pt>
    <dgm:pt modelId="{7F47CFB0-639A-4568-8C9F-2EEF154A9952}" type="pres">
      <dgm:prSet presAssocID="{1A7776F6-0490-49E1-BBA9-069930A1BD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ingle gear"/>
        </a:ext>
      </dgm:extLst>
    </dgm:pt>
    <dgm:pt modelId="{E0AE0AFE-0714-4A88-9769-C65BBBAC1DEF}" type="pres">
      <dgm:prSet presAssocID="{1A7776F6-0490-49E1-BBA9-069930A1BDD8}" presName="spaceRect" presStyleCnt="0"/>
      <dgm:spPr/>
    </dgm:pt>
    <dgm:pt modelId="{DEBC1F88-E4E7-4F2D-AF60-3666442152B7}" type="pres">
      <dgm:prSet presAssocID="{1A7776F6-0490-49E1-BBA9-069930A1BDD8}" presName="parTx" presStyleLbl="revTx" presStyleIdx="3" presStyleCnt="4" custScaleX="115940">
        <dgm:presLayoutVars>
          <dgm:chMax val="0"/>
          <dgm:chPref val="0"/>
        </dgm:presLayoutVars>
      </dgm:prSet>
      <dgm:spPr/>
    </dgm:pt>
  </dgm:ptLst>
  <dgm:cxnLst>
    <dgm:cxn modelId="{776A400A-EE5C-4494-BC98-5EBDFC452390}" type="presOf" srcId="{A8376411-A962-4894-AE58-44325B6E012E}" destId="{900F704A-79FB-40ED-9D8A-A6FA41E7178D}" srcOrd="0" destOrd="0" presId="urn:microsoft.com/office/officeart/2018/2/layout/IconVerticalSolidList"/>
    <dgm:cxn modelId="{28338A14-C95C-4934-9B6A-E3716E890ECB}" srcId="{2D267203-8E90-4741-A116-90AE6B588E59}" destId="{A8376411-A962-4894-AE58-44325B6E012E}" srcOrd="2" destOrd="0" parTransId="{A78FB49F-4033-4B1A-8470-E8DC473002DF}" sibTransId="{E64D5492-0F8B-4330-B45A-D94ADEC8F81D}"/>
    <dgm:cxn modelId="{9CBBCD25-20DD-40C7-888E-374A5FC16AF8}" srcId="{2D267203-8E90-4741-A116-90AE6B588E59}" destId="{4F3E65BD-625F-4BE1-8FEC-2042AF651F74}" srcOrd="1" destOrd="0" parTransId="{4BF69376-6932-45EA-ABFA-3CE412BAF98B}" sibTransId="{6402FBA0-D7B9-4793-9052-D07C3B1EEDF5}"/>
    <dgm:cxn modelId="{CFF59C2C-01C7-41F6-9017-B6758311EBCD}" srcId="{2D267203-8E90-4741-A116-90AE6B588E59}" destId="{5C8CCE8A-816B-4CE3-B8D8-2D4786F95CCC}" srcOrd="0" destOrd="0" parTransId="{68043F9F-19E0-4A18-95A3-D995E6C27DAC}" sibTransId="{1C5C09DA-0694-4842-B560-8DB4583622EF}"/>
    <dgm:cxn modelId="{1FAD2C3A-2F1A-4012-8CF7-D0940341A755}" type="presOf" srcId="{5C8CCE8A-816B-4CE3-B8D8-2D4786F95CCC}" destId="{7E5B404A-B226-4362-9F7F-1389A7062110}" srcOrd="0" destOrd="0" presId="urn:microsoft.com/office/officeart/2018/2/layout/IconVerticalSolidList"/>
    <dgm:cxn modelId="{08CFD741-19F1-4ACE-9EEC-5BDF7F091C2D}" srcId="{2D267203-8E90-4741-A116-90AE6B588E59}" destId="{1A7776F6-0490-49E1-BBA9-069930A1BDD8}" srcOrd="3" destOrd="0" parTransId="{9BDC1C59-34DE-4398-8F94-FD8504B324B2}" sibTransId="{92C14BA9-8999-4CA2-9677-4B470EFADB31}"/>
    <dgm:cxn modelId="{7DAD2380-1BDB-4CE2-B82B-36F74ABFCABD}" type="presOf" srcId="{1A7776F6-0490-49E1-BBA9-069930A1BDD8}" destId="{DEBC1F88-E4E7-4F2D-AF60-3666442152B7}" srcOrd="0" destOrd="0" presId="urn:microsoft.com/office/officeart/2018/2/layout/IconVerticalSolidList"/>
    <dgm:cxn modelId="{498B4BBE-B728-4ED2-9C6F-D7ADDB5B48CB}" type="presOf" srcId="{2D267203-8E90-4741-A116-90AE6B588E59}" destId="{A0DB71AB-EFA4-43B4-8616-3BB05062978C}" srcOrd="0" destOrd="0" presId="urn:microsoft.com/office/officeart/2018/2/layout/IconVerticalSolidList"/>
    <dgm:cxn modelId="{642A00CE-461C-4FAB-A6F7-EDC8B3E579D4}" type="presOf" srcId="{4F3E65BD-625F-4BE1-8FEC-2042AF651F74}" destId="{47CCD9DA-B734-4F60-B29C-1D1B5B94E53E}" srcOrd="0" destOrd="0" presId="urn:microsoft.com/office/officeart/2018/2/layout/IconVerticalSolidList"/>
    <dgm:cxn modelId="{E9D3619E-7610-4155-A776-12DA770E856F}" type="presParOf" srcId="{A0DB71AB-EFA4-43B4-8616-3BB05062978C}" destId="{DC1A092D-4E27-4F6F-95C6-D75787452C22}" srcOrd="0" destOrd="0" presId="urn:microsoft.com/office/officeart/2018/2/layout/IconVerticalSolidList"/>
    <dgm:cxn modelId="{35708399-0F48-4C1E-B631-8D6213A687F2}" type="presParOf" srcId="{DC1A092D-4E27-4F6F-95C6-D75787452C22}" destId="{E938DF08-4CD6-497F-82F4-EBCC10780B1E}" srcOrd="0" destOrd="0" presId="urn:microsoft.com/office/officeart/2018/2/layout/IconVerticalSolidList"/>
    <dgm:cxn modelId="{142E80DC-8787-413C-940D-A57DE8A7B4AA}" type="presParOf" srcId="{DC1A092D-4E27-4F6F-95C6-D75787452C22}" destId="{F65893FF-6509-466B-AA15-5C2BBCE56BE8}" srcOrd="1" destOrd="0" presId="urn:microsoft.com/office/officeart/2018/2/layout/IconVerticalSolidList"/>
    <dgm:cxn modelId="{2149A96E-D420-4B8A-A150-8E06516B524B}" type="presParOf" srcId="{DC1A092D-4E27-4F6F-95C6-D75787452C22}" destId="{CBA14440-9DC1-4192-B2D6-F376ECD72CEC}" srcOrd="2" destOrd="0" presId="urn:microsoft.com/office/officeart/2018/2/layout/IconVerticalSolidList"/>
    <dgm:cxn modelId="{DAE2B5A0-EA95-44BD-B8ED-DBA432FEE290}" type="presParOf" srcId="{DC1A092D-4E27-4F6F-95C6-D75787452C22}" destId="{7E5B404A-B226-4362-9F7F-1389A7062110}" srcOrd="3" destOrd="0" presId="urn:microsoft.com/office/officeart/2018/2/layout/IconVerticalSolidList"/>
    <dgm:cxn modelId="{8C2FB842-749B-47EC-A221-08B52EEF4837}" type="presParOf" srcId="{A0DB71AB-EFA4-43B4-8616-3BB05062978C}" destId="{FC11C172-EF91-4041-BE43-46C28599675D}" srcOrd="1" destOrd="0" presId="urn:microsoft.com/office/officeart/2018/2/layout/IconVerticalSolidList"/>
    <dgm:cxn modelId="{FB387891-BE3B-4AAA-8996-593D7889D19A}" type="presParOf" srcId="{A0DB71AB-EFA4-43B4-8616-3BB05062978C}" destId="{8CE85987-3AE5-494B-931F-2D523AD9A20D}" srcOrd="2" destOrd="0" presId="urn:microsoft.com/office/officeart/2018/2/layout/IconVerticalSolidList"/>
    <dgm:cxn modelId="{7EF372CC-09FE-4513-B45E-A6F2A722BB6E}" type="presParOf" srcId="{8CE85987-3AE5-494B-931F-2D523AD9A20D}" destId="{4D2FC681-9E5C-483E-888D-D1EA321CAE5D}" srcOrd="0" destOrd="0" presId="urn:microsoft.com/office/officeart/2018/2/layout/IconVerticalSolidList"/>
    <dgm:cxn modelId="{556D05C9-B55C-40F4-9EBF-4AA97A901F52}" type="presParOf" srcId="{8CE85987-3AE5-494B-931F-2D523AD9A20D}" destId="{2A500581-E1F3-444D-8D2C-1B47AC903093}" srcOrd="1" destOrd="0" presId="urn:microsoft.com/office/officeart/2018/2/layout/IconVerticalSolidList"/>
    <dgm:cxn modelId="{84670937-EA18-4FED-992A-273CBA519F47}" type="presParOf" srcId="{8CE85987-3AE5-494B-931F-2D523AD9A20D}" destId="{4E847E20-4821-41DE-AEB3-CF35EC78F2FA}" srcOrd="2" destOrd="0" presId="urn:microsoft.com/office/officeart/2018/2/layout/IconVerticalSolidList"/>
    <dgm:cxn modelId="{3EF54D2D-82F4-401C-8F08-32A295EB4003}" type="presParOf" srcId="{8CE85987-3AE5-494B-931F-2D523AD9A20D}" destId="{47CCD9DA-B734-4F60-B29C-1D1B5B94E53E}" srcOrd="3" destOrd="0" presId="urn:microsoft.com/office/officeart/2018/2/layout/IconVerticalSolidList"/>
    <dgm:cxn modelId="{E2067B58-E62A-4D71-9B57-FCF21098039A}" type="presParOf" srcId="{A0DB71AB-EFA4-43B4-8616-3BB05062978C}" destId="{B940D881-7DF8-418A-96D0-0B8E544E1669}" srcOrd="3" destOrd="0" presId="urn:microsoft.com/office/officeart/2018/2/layout/IconVerticalSolidList"/>
    <dgm:cxn modelId="{86852A26-90BA-4DF8-86BE-5F494A51F6AC}" type="presParOf" srcId="{A0DB71AB-EFA4-43B4-8616-3BB05062978C}" destId="{AC2DF186-46B2-4BE4-AEA3-4260CBC78C95}" srcOrd="4" destOrd="0" presId="urn:microsoft.com/office/officeart/2018/2/layout/IconVerticalSolidList"/>
    <dgm:cxn modelId="{DE594032-1DA6-4DB0-B2BA-ECC242AF949A}" type="presParOf" srcId="{AC2DF186-46B2-4BE4-AEA3-4260CBC78C95}" destId="{47398A8B-6834-4BB8-A126-421C17AB986A}" srcOrd="0" destOrd="0" presId="urn:microsoft.com/office/officeart/2018/2/layout/IconVerticalSolidList"/>
    <dgm:cxn modelId="{C75926C7-F9BC-498E-B369-D67B6C00760A}" type="presParOf" srcId="{AC2DF186-46B2-4BE4-AEA3-4260CBC78C95}" destId="{2AA08597-9D48-4565-BB72-600140B8AC36}" srcOrd="1" destOrd="0" presId="urn:microsoft.com/office/officeart/2018/2/layout/IconVerticalSolidList"/>
    <dgm:cxn modelId="{7F4D10EE-7FAD-4E45-BEE9-8A0F7BC30002}" type="presParOf" srcId="{AC2DF186-46B2-4BE4-AEA3-4260CBC78C95}" destId="{70E3174E-15F9-4FD0-9295-1C10E40E1FA5}" srcOrd="2" destOrd="0" presId="urn:microsoft.com/office/officeart/2018/2/layout/IconVerticalSolidList"/>
    <dgm:cxn modelId="{D970889D-452E-4E5A-A949-E151BA19AAC7}" type="presParOf" srcId="{AC2DF186-46B2-4BE4-AEA3-4260CBC78C95}" destId="{900F704A-79FB-40ED-9D8A-A6FA41E7178D}" srcOrd="3" destOrd="0" presId="urn:microsoft.com/office/officeart/2018/2/layout/IconVerticalSolidList"/>
    <dgm:cxn modelId="{97151137-734A-450B-AB8C-144218F9F7C3}" type="presParOf" srcId="{A0DB71AB-EFA4-43B4-8616-3BB05062978C}" destId="{4210A495-0195-4E1A-B51E-DF74E0087D86}" srcOrd="5" destOrd="0" presId="urn:microsoft.com/office/officeart/2018/2/layout/IconVerticalSolidList"/>
    <dgm:cxn modelId="{2695B5EA-0EF9-45A3-B7C3-03C8AFE03A1A}" type="presParOf" srcId="{A0DB71AB-EFA4-43B4-8616-3BB05062978C}" destId="{717F2387-45C3-4FA3-AF75-6FECA39D693E}" srcOrd="6" destOrd="0" presId="urn:microsoft.com/office/officeart/2018/2/layout/IconVerticalSolidList"/>
    <dgm:cxn modelId="{217E19CD-074E-4CCD-B5D2-CF324A154545}" type="presParOf" srcId="{717F2387-45C3-4FA3-AF75-6FECA39D693E}" destId="{80B8F5B5-15BC-4DA6-BE94-C2D4FE97BC63}" srcOrd="0" destOrd="0" presId="urn:microsoft.com/office/officeart/2018/2/layout/IconVerticalSolidList"/>
    <dgm:cxn modelId="{E110F7C7-FB95-4D6C-891A-0492B9EDF766}" type="presParOf" srcId="{717F2387-45C3-4FA3-AF75-6FECA39D693E}" destId="{7F47CFB0-639A-4568-8C9F-2EEF154A9952}" srcOrd="1" destOrd="0" presId="urn:microsoft.com/office/officeart/2018/2/layout/IconVerticalSolidList"/>
    <dgm:cxn modelId="{F8BF306F-061B-4208-941B-2717BD4809F1}" type="presParOf" srcId="{717F2387-45C3-4FA3-AF75-6FECA39D693E}" destId="{E0AE0AFE-0714-4A88-9769-C65BBBAC1DEF}" srcOrd="2" destOrd="0" presId="urn:microsoft.com/office/officeart/2018/2/layout/IconVerticalSolidList"/>
    <dgm:cxn modelId="{0D7CB765-3231-46F5-9DF3-A640726726C7}" type="presParOf" srcId="{717F2387-45C3-4FA3-AF75-6FECA39D693E}" destId="{DEBC1F88-E4E7-4F2D-AF60-3666442152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8DF08-4CD6-497F-82F4-EBCC10780B1E}">
      <dsp:nvSpPr>
        <dsp:cNvPr id="0" name=""/>
        <dsp:cNvSpPr/>
      </dsp:nvSpPr>
      <dsp:spPr>
        <a:xfrm>
          <a:off x="-165032" y="9607"/>
          <a:ext cx="4656062" cy="107343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5893FF-6509-466B-AA15-5C2BBCE56BE8}">
      <dsp:nvSpPr>
        <dsp:cNvPr id="0" name=""/>
        <dsp:cNvSpPr/>
      </dsp:nvSpPr>
      <dsp:spPr>
        <a:xfrm>
          <a:off x="159680" y="251129"/>
          <a:ext cx="590386" cy="59038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5B404A-B226-4362-9F7F-1389A7062110}">
      <dsp:nvSpPr>
        <dsp:cNvPr id="0" name=""/>
        <dsp:cNvSpPr/>
      </dsp:nvSpPr>
      <dsp:spPr>
        <a:xfrm>
          <a:off x="802698" y="9607"/>
          <a:ext cx="3957988" cy="107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05" tIns="113605" rIns="113605" bIns="113605" numCol="1" spcCol="1270" anchor="ctr" anchorCtr="0">
          <a:noAutofit/>
        </a:bodyPr>
        <a:lstStyle/>
        <a:p>
          <a:pPr marL="0" lvl="0" indent="0" algn="l" defTabSz="800100">
            <a:lnSpc>
              <a:spcPct val="100000"/>
            </a:lnSpc>
            <a:spcBef>
              <a:spcPct val="0"/>
            </a:spcBef>
            <a:spcAft>
              <a:spcPct val="35000"/>
            </a:spcAft>
            <a:buNone/>
          </a:pPr>
          <a:r>
            <a:rPr lang="en-US" sz="1800" kern="1200">
              <a:latin typeface="+mn-lt"/>
            </a:rPr>
            <a:t> </a:t>
          </a:r>
          <a:r>
            <a:rPr lang="en-US" sz="1800" b="1" u="sng" kern="1200">
              <a:latin typeface="+mn-lt"/>
            </a:rPr>
            <a:t>bob and wheel</a:t>
          </a:r>
          <a:endParaRPr lang="en-US" sz="1800" kern="1200">
            <a:latin typeface="+mn-lt"/>
          </a:endParaRPr>
        </a:p>
      </dsp:txBody>
      <dsp:txXfrm>
        <a:off x="802698" y="9607"/>
        <a:ext cx="3957988" cy="1073430"/>
      </dsp:txXfrm>
    </dsp:sp>
    <dsp:sp modelId="{4D2FC681-9E5C-483E-888D-D1EA321CAE5D}">
      <dsp:nvSpPr>
        <dsp:cNvPr id="0" name=""/>
        <dsp:cNvSpPr/>
      </dsp:nvSpPr>
      <dsp:spPr>
        <a:xfrm>
          <a:off x="-165032" y="1351395"/>
          <a:ext cx="4656062" cy="107343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500581-E1F3-444D-8D2C-1B47AC903093}">
      <dsp:nvSpPr>
        <dsp:cNvPr id="0" name=""/>
        <dsp:cNvSpPr/>
      </dsp:nvSpPr>
      <dsp:spPr>
        <a:xfrm>
          <a:off x="159680" y="1592917"/>
          <a:ext cx="590386" cy="5903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CCD9DA-B734-4F60-B29C-1D1B5B94E53E}">
      <dsp:nvSpPr>
        <dsp:cNvPr id="0" name=""/>
        <dsp:cNvSpPr/>
      </dsp:nvSpPr>
      <dsp:spPr>
        <a:xfrm>
          <a:off x="742290" y="1351395"/>
          <a:ext cx="4078803" cy="107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05" tIns="113605" rIns="113605" bIns="113605" numCol="1" spcCol="1270" anchor="ctr" anchorCtr="0">
          <a:noAutofit/>
        </a:bodyPr>
        <a:lstStyle/>
        <a:p>
          <a:pPr marL="0" lvl="0" indent="0" algn="l" defTabSz="800100">
            <a:lnSpc>
              <a:spcPct val="100000"/>
            </a:lnSpc>
            <a:spcBef>
              <a:spcPct val="0"/>
            </a:spcBef>
            <a:spcAft>
              <a:spcPct val="35000"/>
            </a:spcAft>
            <a:buNone/>
          </a:pPr>
          <a:r>
            <a:rPr lang="en-US" sz="1800" kern="1200">
              <a:latin typeface="+mn-lt"/>
            </a:rPr>
            <a:t> a group of typically five rhymed lines following a section of unrhymed lines.</a:t>
          </a:r>
        </a:p>
      </dsp:txBody>
      <dsp:txXfrm>
        <a:off x="742290" y="1351395"/>
        <a:ext cx="4078803" cy="1073430"/>
      </dsp:txXfrm>
    </dsp:sp>
    <dsp:sp modelId="{47398A8B-6834-4BB8-A126-421C17AB986A}">
      <dsp:nvSpPr>
        <dsp:cNvPr id="0" name=""/>
        <dsp:cNvSpPr/>
      </dsp:nvSpPr>
      <dsp:spPr>
        <a:xfrm>
          <a:off x="-165032" y="2693183"/>
          <a:ext cx="4656062" cy="107343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08597-9D48-4565-BB72-600140B8AC36}">
      <dsp:nvSpPr>
        <dsp:cNvPr id="0" name=""/>
        <dsp:cNvSpPr/>
      </dsp:nvSpPr>
      <dsp:spPr>
        <a:xfrm>
          <a:off x="159680" y="2934705"/>
          <a:ext cx="590386" cy="5903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0F704A-79FB-40ED-9D8A-A6FA41E7178D}">
      <dsp:nvSpPr>
        <dsp:cNvPr id="0" name=""/>
        <dsp:cNvSpPr/>
      </dsp:nvSpPr>
      <dsp:spPr>
        <a:xfrm>
          <a:off x="863191" y="2693183"/>
          <a:ext cx="3837002" cy="107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05" tIns="113605" rIns="113605" bIns="113605" numCol="1" spcCol="1270" anchor="ctr" anchorCtr="0">
          <a:noAutofit/>
        </a:bodyPr>
        <a:lstStyle/>
        <a:p>
          <a:pPr marL="0" lvl="0" indent="0" algn="l" defTabSz="800100">
            <a:lnSpc>
              <a:spcPct val="100000"/>
            </a:lnSpc>
            <a:spcBef>
              <a:spcPct val="0"/>
            </a:spcBef>
            <a:spcAft>
              <a:spcPct val="35000"/>
            </a:spcAft>
            <a:buNone/>
          </a:pPr>
          <a:r>
            <a:rPr lang="en-US" sz="1800" kern="1200">
              <a:latin typeface="+mn-lt"/>
            </a:rPr>
            <a:t>The bob - the first line in the group; shorter than the rest</a:t>
          </a:r>
        </a:p>
      </dsp:txBody>
      <dsp:txXfrm>
        <a:off x="863191" y="2693183"/>
        <a:ext cx="3837002" cy="1073430"/>
      </dsp:txXfrm>
    </dsp:sp>
    <dsp:sp modelId="{80B8F5B5-15BC-4DA6-BE94-C2D4FE97BC63}">
      <dsp:nvSpPr>
        <dsp:cNvPr id="0" name=""/>
        <dsp:cNvSpPr/>
      </dsp:nvSpPr>
      <dsp:spPr>
        <a:xfrm>
          <a:off x="-165032" y="4034971"/>
          <a:ext cx="4656062" cy="107343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47CFB0-639A-4568-8C9F-2EEF154A9952}">
      <dsp:nvSpPr>
        <dsp:cNvPr id="0" name=""/>
        <dsp:cNvSpPr/>
      </dsp:nvSpPr>
      <dsp:spPr>
        <a:xfrm>
          <a:off x="159680" y="4276493"/>
          <a:ext cx="590386" cy="5903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C1F88-E4E7-4F2D-AF60-3666442152B7}">
      <dsp:nvSpPr>
        <dsp:cNvPr id="0" name=""/>
        <dsp:cNvSpPr/>
      </dsp:nvSpPr>
      <dsp:spPr>
        <a:xfrm>
          <a:off x="802698" y="4034971"/>
          <a:ext cx="3957988" cy="107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05" tIns="113605" rIns="113605" bIns="113605" numCol="1" spcCol="1270" anchor="ctr" anchorCtr="0">
          <a:noAutofit/>
        </a:bodyPr>
        <a:lstStyle/>
        <a:p>
          <a:pPr marL="0" lvl="0" indent="0" algn="l" defTabSz="977900">
            <a:lnSpc>
              <a:spcPct val="100000"/>
            </a:lnSpc>
            <a:spcBef>
              <a:spcPct val="0"/>
            </a:spcBef>
            <a:spcAft>
              <a:spcPct val="35000"/>
            </a:spcAft>
            <a:buNone/>
          </a:pPr>
          <a:r>
            <a:rPr lang="en-US" sz="2200" kern="1200">
              <a:latin typeface="+mn-lt"/>
            </a:rPr>
            <a:t> the wheel - the quatrain that follows the bob</a:t>
          </a:r>
        </a:p>
      </dsp:txBody>
      <dsp:txXfrm>
        <a:off x="802698" y="4034971"/>
        <a:ext cx="3957988" cy="10734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7A9A650A-8BD1-4FDE-9899-1C20DF4B7708}" type="datetimeFigureOut">
              <a:rPr lang="en-US" dirty="0"/>
              <a:t>4/24/2022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54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3262D-6073-4A30-973C-53BE1D29884A}" type="datetimeFigureOut">
              <a:rPr lang="en-US" dirty="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0900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0AB0AF-EEE9-4421-9298-EB11A547E63F}" type="datetimeFigureOut">
              <a:rPr lang="en-US" dirty="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5752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107E61-D2F8-452B-B53A-91FE1E439E24}" type="datetimeFigureOut">
              <a:rPr lang="en-US" dirty="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0997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0D44C-5E2F-400D-88F9-B60B318A44C9}" type="datetimeFigureOut">
              <a:rPr lang="en-US" dirty="0"/>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543A57-F65A-4C42-9156-7629C10666E9}" type="datetimeFigureOut">
              <a:rPr lang="en-US" dirty="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4802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9FBF0B-319E-4F95-BA43-902EB3DC9783}" type="datetimeFigureOut">
              <a:rPr lang="en-US" dirty="0"/>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644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1158B3-6703-4BBB-A09E-33FD65E7DB24}" type="datetimeFigureOut">
              <a:rPr lang="en-US" dirty="0"/>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198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E9955-2DD3-491E-92B6-7018343227CE}" type="datetimeFigureOut">
              <a:rPr lang="en-US" dirty="0"/>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1815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9888A28-1D79-4F41-9521-CF26BB2C7EE3}" type="datetimeFigureOut">
              <a:rPr lang="en-US" dirty="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5309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3BD9950-AF07-4F2A-A949-E1C816A93B30}" type="datetimeFigureOut">
              <a:rPr lang="en-US" dirty="0"/>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4090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34A43A2E-6632-4F9D-8728-2CF59ACBBE60}" type="datetimeFigureOut">
              <a:rPr lang="en-US" dirty="0"/>
              <a:t>4/24/2022</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31085375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slow">
    <p:newsflash/>
  </p:transition>
  <p:hf sldNum="0"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video" Target="https://www.youtube.com/embed/mV8yfkiOH7c?feature=oembed" TargetMode="External"/><Relationship Id="rId7" Type="http://schemas.openxmlformats.org/officeDocument/2006/relationships/image" Target="../media/image26.jpeg"/><Relationship Id="rId2" Type="http://schemas.openxmlformats.org/officeDocument/2006/relationships/video" Target="https://www.youtube.com/embed/n1syWg1s6Hc?feature=oembed" TargetMode="External"/><Relationship Id="rId1" Type="http://schemas.openxmlformats.org/officeDocument/2006/relationships/video" Target="https://www.youtube.com/embed/XeZizMK7fxw?feature=oembed" TargetMode="Externa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677094E-F0FE-4EC2-9511-5A411A2E1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1575"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E0E1ADA3-256B-436F-BB84-15BF272B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7033" y="246887"/>
            <a:ext cx="4395991"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7DDC7D3D-A4F6-4638-B02B-2DBB6C11F5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52693" y="4220801"/>
            <a:ext cx="3161954"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5C091E65-5627-4CC0-82AA-74A3C89D7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050" name="Rectangle 2"/>
          <p:cNvSpPr>
            <a:spLocks noGrp="1" noChangeArrowheads="1"/>
          </p:cNvSpPr>
          <p:nvPr>
            <p:ph type="ctrTitle"/>
          </p:nvPr>
        </p:nvSpPr>
        <p:spPr>
          <a:xfrm>
            <a:off x="5052693" y="857675"/>
            <a:ext cx="3424672" cy="3437782"/>
          </a:xfrm>
        </p:spPr>
        <p:txBody>
          <a:bodyPr>
            <a:normAutofit/>
          </a:bodyPr>
          <a:lstStyle/>
          <a:p>
            <a:r>
              <a:rPr lang="en-US" sz="5100"/>
              <a:t>Sir Gawain and the Green Knight</a:t>
            </a:r>
          </a:p>
        </p:txBody>
      </p:sp>
      <p:sp>
        <p:nvSpPr>
          <p:cNvPr id="2051" name="Rectangle 3"/>
          <p:cNvSpPr>
            <a:spLocks noGrp="1" noChangeArrowheads="1"/>
          </p:cNvSpPr>
          <p:nvPr>
            <p:ph type="subTitle" idx="1"/>
          </p:nvPr>
        </p:nvSpPr>
        <p:spPr>
          <a:xfrm>
            <a:off x="5052693" y="4356635"/>
            <a:ext cx="3401887" cy="1543422"/>
          </a:xfrm>
        </p:spPr>
        <p:txBody>
          <a:bodyPr>
            <a:normAutofit/>
          </a:bodyPr>
          <a:lstStyle/>
          <a:p>
            <a:r>
              <a:rPr lang="en-US"/>
              <a:t>By the “Pearl Poet”</a:t>
            </a:r>
          </a:p>
        </p:txBody>
      </p:sp>
      <p:pic>
        <p:nvPicPr>
          <p:cNvPr id="2052" name="Picture 4" descr="green knight and gawain"/>
          <p:cNvPicPr>
            <a:picLocks noChangeAspect="1" noChangeArrowheads="1"/>
          </p:cNvPicPr>
          <p:nvPr/>
        </p:nvPicPr>
        <p:blipFill rotWithShape="1">
          <a:blip r:embed="rId2" cstate="print"/>
          <a:srcRect l="9033" r="8483" b="3"/>
          <a:stretch/>
        </p:blipFill>
        <p:spPr bwMode="auto">
          <a:xfrm>
            <a:off x="654048" y="857675"/>
            <a:ext cx="3445286" cy="5140669"/>
          </a:xfrm>
          <a:prstGeom prst="rect">
            <a:avLst/>
          </a:prstGeom>
          <a:noFill/>
        </p:spPr>
      </p:pic>
    </p:spTree>
  </p:cSld>
  <p:clrMapOvr>
    <a:masterClrMapping/>
  </p:clrMapOvr>
  <p:transition spd="slow">
    <p:newsflash/>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857251" y="609600"/>
            <a:ext cx="3899945" cy="1443269"/>
          </a:xfrm>
        </p:spPr>
        <p:txBody>
          <a:bodyPr>
            <a:normAutofit/>
          </a:bodyPr>
          <a:lstStyle/>
          <a:p>
            <a:r>
              <a:rPr lang="en-US" sz="3600"/>
              <a:t>Major theme</a:t>
            </a:r>
          </a:p>
        </p:txBody>
      </p:sp>
      <p:sp>
        <p:nvSpPr>
          <p:cNvPr id="20483" name="Rectangle 3"/>
          <p:cNvSpPr>
            <a:spLocks noGrp="1" noRot="1" noChangeArrowheads="1"/>
          </p:cNvSpPr>
          <p:nvPr>
            <p:ph idx="1"/>
          </p:nvPr>
        </p:nvSpPr>
        <p:spPr>
          <a:xfrm>
            <a:off x="857251" y="1752600"/>
            <a:ext cx="3813134" cy="4648200"/>
          </a:xfrm>
        </p:spPr>
        <p:txBody>
          <a:bodyPr>
            <a:normAutofit fontScale="92500" lnSpcReduction="20000"/>
          </a:bodyPr>
          <a:lstStyle/>
          <a:p>
            <a:pPr>
              <a:spcAft>
                <a:spcPts val="1200"/>
              </a:spcAft>
            </a:pPr>
            <a:r>
              <a:rPr lang="en-US" sz="3000"/>
              <a:t>Chivalry</a:t>
            </a:r>
            <a:endParaRPr lang="en-US" sz="2400"/>
          </a:p>
          <a:p>
            <a:pPr marL="457200" lvl="1">
              <a:spcAft>
                <a:spcPts val="1200"/>
              </a:spcAft>
              <a:buSzPct val="75000"/>
              <a:buFont typeface="Wingdings" panose="05000000000000000000" pitchFamily="2" charset="2"/>
              <a:buChar char="v"/>
            </a:pPr>
            <a:r>
              <a:rPr lang="en-US" sz="2600"/>
              <a:t>The world of </a:t>
            </a:r>
            <a:r>
              <a:rPr lang="en-US" sz="2600" i="1"/>
              <a:t>Sir Gawain and the Green Knight</a:t>
            </a:r>
            <a:r>
              <a:rPr lang="en-US" sz="2600"/>
              <a:t> is governed by well-defined codes of behavior. </a:t>
            </a:r>
          </a:p>
          <a:p>
            <a:pPr marL="457200" lvl="1">
              <a:spcAft>
                <a:spcPts val="1200"/>
              </a:spcAft>
              <a:buSzPct val="75000"/>
              <a:buFont typeface="Wingdings" panose="05000000000000000000" pitchFamily="2" charset="2"/>
              <a:buChar char="v"/>
            </a:pPr>
            <a:r>
              <a:rPr lang="en-US" sz="2600"/>
              <a:t>The code of chivalry, in particular, shapes the values and actions of Sir Gawain and other characters in the poem. </a:t>
            </a:r>
          </a:p>
          <a:p>
            <a:pPr marL="457200" lvl="1">
              <a:spcAft>
                <a:spcPts val="1200"/>
              </a:spcAft>
              <a:buSzPct val="75000"/>
              <a:buFont typeface="Wingdings" panose="05000000000000000000" pitchFamily="2" charset="2"/>
              <a:buChar char="v"/>
            </a:pPr>
            <a:r>
              <a:rPr lang="en-US" sz="2600"/>
              <a:t>The ideals of chivalry come from the Christian concept of morality. </a:t>
            </a:r>
          </a:p>
          <a:p>
            <a:pPr lvl="1"/>
            <a:endParaRPr lang="en-US" sz="2400"/>
          </a:p>
        </p:txBody>
      </p:sp>
      <p:pic>
        <p:nvPicPr>
          <p:cNvPr id="20484" name="Picture 4" descr="chicks_dig_chivalry"/>
          <p:cNvPicPr>
            <a:picLocks noChangeAspect="1" noChangeArrowheads="1"/>
          </p:cNvPicPr>
          <p:nvPr/>
        </p:nvPicPr>
        <p:blipFill rotWithShape="1">
          <a:blip r:embed="rId2" cstate="print"/>
          <a:srcRect t="610" r="-4" b="3275"/>
          <a:stretch/>
        </p:blipFill>
        <p:spPr bwMode="auto">
          <a:xfrm>
            <a:off x="4977557" y="914400"/>
            <a:ext cx="3555840" cy="4953000"/>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a:t>Major Theme</a:t>
            </a:r>
          </a:p>
        </p:txBody>
      </p:sp>
      <p:sp>
        <p:nvSpPr>
          <p:cNvPr id="21507" name="Rectangle 3"/>
          <p:cNvSpPr>
            <a:spLocks noGrp="1" noRot="1" noChangeArrowheads="1"/>
          </p:cNvSpPr>
          <p:nvPr>
            <p:ph idx="1"/>
          </p:nvPr>
        </p:nvSpPr>
        <p:spPr>
          <a:xfrm>
            <a:off x="603250" y="1752600"/>
            <a:ext cx="8007350" cy="4648200"/>
          </a:xfrm>
        </p:spPr>
        <p:txBody>
          <a:bodyPr>
            <a:normAutofit fontScale="92500"/>
          </a:bodyPr>
          <a:lstStyle/>
          <a:p>
            <a:pPr>
              <a:lnSpc>
                <a:spcPct val="90000"/>
              </a:lnSpc>
            </a:pPr>
            <a:r>
              <a:rPr lang="en-US" sz="2600"/>
              <a:t>Arthur's court depends heavily on the code of </a:t>
            </a:r>
            <a:r>
              <a:rPr lang="en-US" sz="2600" b="1"/>
              <a:t>chivalry</a:t>
            </a:r>
            <a:r>
              <a:rPr lang="en-US" sz="2600"/>
              <a:t>, and </a:t>
            </a:r>
            <a:r>
              <a:rPr lang="en-US" sz="2600" i="1"/>
              <a:t>Sir Gawain and the Green Knight</a:t>
            </a:r>
            <a:r>
              <a:rPr lang="en-US" sz="2600"/>
              <a:t> gently criticizes the fact that chivalry values </a:t>
            </a:r>
            <a:r>
              <a:rPr lang="en-US" sz="2600" b="1"/>
              <a:t>appearance</a:t>
            </a:r>
            <a:r>
              <a:rPr lang="en-US" sz="2600"/>
              <a:t> and symbols over truth. </a:t>
            </a:r>
          </a:p>
          <a:p>
            <a:pPr>
              <a:lnSpc>
                <a:spcPct val="90000"/>
              </a:lnSpc>
            </a:pPr>
            <a:r>
              <a:rPr lang="en-US" sz="2600"/>
              <a:t>Arthur is introduced as the “most courteous of all,” indicating that people are ranked in this court according to their mastery of a certain code of behavior and good manners. </a:t>
            </a:r>
          </a:p>
          <a:p>
            <a:pPr>
              <a:lnSpc>
                <a:spcPct val="90000"/>
              </a:lnSpc>
            </a:pPr>
            <a:r>
              <a:rPr lang="en-US" sz="2600"/>
              <a:t>When the Green Knight challenges the court, he mocks them for being so afraid of mere words, suggesting that words and appearances hold too much power over the company. </a:t>
            </a:r>
          </a:p>
          <a:p>
            <a:pPr>
              <a:lnSpc>
                <a:spcPct val="90000"/>
              </a:lnSpc>
            </a:pPr>
            <a:r>
              <a:rPr lang="en-US" sz="2600"/>
              <a:t>The members of the court never reveal their true feelings, instead choosing to </a:t>
            </a:r>
            <a:r>
              <a:rPr lang="en-US" sz="2600" i="1"/>
              <a:t>seem</a:t>
            </a:r>
            <a:r>
              <a:rPr lang="en-US" sz="2600"/>
              <a:t> beautiful, courteous, and fair-spoken.</a:t>
            </a:r>
          </a:p>
        </p:txBody>
      </p:sp>
    </p:spTree>
  </p:cSld>
  <p:clrMapOvr>
    <a:masterClrMapping/>
  </p:clrMapOvr>
  <p:transition spd="slow">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a:t>Major Theme</a:t>
            </a:r>
          </a:p>
        </p:txBody>
      </p:sp>
      <p:sp>
        <p:nvSpPr>
          <p:cNvPr id="22531" name="Rectangle 3"/>
          <p:cNvSpPr>
            <a:spLocks noGrp="1" noRot="1" noChangeArrowheads="1"/>
          </p:cNvSpPr>
          <p:nvPr>
            <p:ph idx="1"/>
          </p:nvPr>
        </p:nvSpPr>
        <p:spPr>
          <a:xfrm>
            <a:off x="603250" y="1828800"/>
            <a:ext cx="8007350" cy="4648200"/>
          </a:xfrm>
        </p:spPr>
        <p:txBody>
          <a:bodyPr/>
          <a:lstStyle/>
          <a:p>
            <a:pPr>
              <a:lnSpc>
                <a:spcPct val="90000"/>
              </a:lnSpc>
            </a:pPr>
            <a:r>
              <a:rPr lang="en-US" sz="2800"/>
              <a:t>The lesson Gawain learns as a result of the Green Knight's challenge is that, at a basic level, he is just a physical being who is concerned above all else with his own life. </a:t>
            </a:r>
          </a:p>
          <a:p>
            <a:pPr>
              <a:lnSpc>
                <a:spcPct val="90000"/>
              </a:lnSpc>
            </a:pPr>
            <a:r>
              <a:rPr lang="en-US" sz="2800"/>
              <a:t>Chivalry provides a valuable set of ideals toward which to strive, but a person must above all remain conscious of his or her own mortality and weakness. </a:t>
            </a:r>
          </a:p>
          <a:p>
            <a:pPr>
              <a:lnSpc>
                <a:spcPct val="90000"/>
              </a:lnSpc>
            </a:pPr>
            <a:r>
              <a:rPr lang="en-US" sz="2800"/>
              <a:t>Gawain's faults throughout this story teach him that though he may be the most chivalrous knight in the land, he is nevertheless human and capable of error. </a:t>
            </a:r>
          </a:p>
        </p:txBody>
      </p:sp>
    </p:spTree>
  </p:cSld>
  <p:clrMapOvr>
    <a:masterClrMapping/>
  </p:clrMapOvr>
  <p:transition spd="slow">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3code-of-chivalry"/>
          <p:cNvPicPr>
            <a:picLocks noChangeAspect="1" noChangeArrowheads="1"/>
          </p:cNvPicPr>
          <p:nvPr/>
        </p:nvPicPr>
        <p:blipFill>
          <a:blip r:embed="rId2" cstate="print"/>
          <a:srcRect/>
          <a:stretch>
            <a:fillRect/>
          </a:stretch>
        </p:blipFill>
        <p:spPr bwMode="auto">
          <a:xfrm>
            <a:off x="152400" y="142875"/>
            <a:ext cx="5048250" cy="6715125"/>
          </a:xfrm>
          <a:prstGeom prst="rect">
            <a:avLst/>
          </a:prstGeom>
          <a:noFill/>
        </p:spPr>
      </p:pic>
      <p:sp>
        <p:nvSpPr>
          <p:cNvPr id="2" name="TextBox 1">
            <a:extLst>
              <a:ext uri="{FF2B5EF4-FFF2-40B4-BE49-F238E27FC236}">
                <a16:creationId xmlns:a16="http://schemas.microsoft.com/office/drawing/2014/main" id="{E2B94242-261E-4F0C-9EE7-15F4963976CE}"/>
              </a:ext>
            </a:extLst>
          </p:cNvPr>
          <p:cNvSpPr txBox="1"/>
          <p:nvPr/>
        </p:nvSpPr>
        <p:spPr>
          <a:xfrm>
            <a:off x="5410200" y="457200"/>
            <a:ext cx="3276600" cy="4770537"/>
          </a:xfrm>
          <a:prstGeom prst="rect">
            <a:avLst/>
          </a:prstGeom>
          <a:noFill/>
        </p:spPr>
        <p:txBody>
          <a:bodyPr wrap="square" rtlCol="0">
            <a:spAutoFit/>
          </a:bodyPr>
          <a:lstStyle/>
          <a:p>
            <a:r>
              <a:rPr lang="en-US" sz="3600" b="1"/>
              <a:t>Fair Play</a:t>
            </a:r>
          </a:p>
          <a:p>
            <a:endParaRPr lang="en-US" sz="3600" b="1"/>
          </a:p>
          <a:p>
            <a:pPr marL="457200" indent="-285750">
              <a:spcAft>
                <a:spcPts val="1200"/>
              </a:spcAft>
              <a:buFont typeface="Wingdings" panose="05000000000000000000" pitchFamily="2" charset="2"/>
              <a:buChar char="Ø"/>
            </a:pPr>
            <a:r>
              <a:rPr lang="en-US" sz="2400"/>
              <a:t>Never attack an unarmed foe</a:t>
            </a:r>
          </a:p>
          <a:p>
            <a:pPr marL="457200" indent="-285750">
              <a:spcAft>
                <a:spcPts val="1200"/>
              </a:spcAft>
              <a:buFont typeface="Wingdings" panose="05000000000000000000" pitchFamily="2" charset="2"/>
              <a:buChar char="Ø"/>
            </a:pPr>
            <a:r>
              <a:rPr lang="en-US" sz="2400"/>
              <a:t>Never charge an unhorsed opponent</a:t>
            </a:r>
          </a:p>
          <a:p>
            <a:pPr marL="457200" indent="-285750">
              <a:spcAft>
                <a:spcPts val="1200"/>
              </a:spcAft>
              <a:buFont typeface="Wingdings" panose="05000000000000000000" pitchFamily="2" charset="2"/>
              <a:buChar char="Ø"/>
            </a:pPr>
            <a:r>
              <a:rPr lang="en-US" sz="2400"/>
              <a:t>Never attack from behind</a:t>
            </a:r>
          </a:p>
          <a:p>
            <a:pPr marL="457200" indent="-285750">
              <a:spcAft>
                <a:spcPts val="1200"/>
              </a:spcAft>
              <a:buFont typeface="Wingdings" panose="05000000000000000000" pitchFamily="2" charset="2"/>
              <a:buChar char="Ø"/>
            </a:pPr>
            <a:r>
              <a:rPr lang="en-US" sz="2400"/>
              <a:t>Avoid cheating</a:t>
            </a:r>
          </a:p>
          <a:p>
            <a:pPr marL="457200" indent="-285750">
              <a:spcAft>
                <a:spcPts val="1200"/>
              </a:spcAft>
              <a:buFont typeface="Wingdings" panose="05000000000000000000" pitchFamily="2" charset="2"/>
              <a:buChar char="Ø"/>
            </a:pPr>
            <a:r>
              <a:rPr lang="en-US" sz="2400"/>
              <a:t>Avoid torture</a:t>
            </a:r>
            <a:endParaRPr lang="en-US"/>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3code-of-chivalry"/>
          <p:cNvPicPr>
            <a:picLocks noChangeAspect="1" noChangeArrowheads="1"/>
          </p:cNvPicPr>
          <p:nvPr/>
        </p:nvPicPr>
        <p:blipFill>
          <a:blip r:embed="rId2" cstate="print"/>
          <a:srcRect/>
          <a:stretch>
            <a:fillRect/>
          </a:stretch>
        </p:blipFill>
        <p:spPr bwMode="auto">
          <a:xfrm>
            <a:off x="152400" y="142875"/>
            <a:ext cx="5048250" cy="6715125"/>
          </a:xfrm>
          <a:prstGeom prst="rect">
            <a:avLst/>
          </a:prstGeom>
          <a:noFill/>
        </p:spPr>
      </p:pic>
      <p:sp>
        <p:nvSpPr>
          <p:cNvPr id="2" name="TextBox 1">
            <a:extLst>
              <a:ext uri="{FF2B5EF4-FFF2-40B4-BE49-F238E27FC236}">
                <a16:creationId xmlns:a16="http://schemas.microsoft.com/office/drawing/2014/main" id="{E2B94242-261E-4F0C-9EE7-15F4963976CE}"/>
              </a:ext>
            </a:extLst>
          </p:cNvPr>
          <p:cNvSpPr txBox="1"/>
          <p:nvPr/>
        </p:nvSpPr>
        <p:spPr>
          <a:xfrm>
            <a:off x="5410200" y="457200"/>
            <a:ext cx="3276600" cy="5293757"/>
          </a:xfrm>
          <a:prstGeom prst="rect">
            <a:avLst/>
          </a:prstGeom>
          <a:noFill/>
        </p:spPr>
        <p:txBody>
          <a:bodyPr wrap="square" rtlCol="0">
            <a:spAutoFit/>
          </a:bodyPr>
          <a:lstStyle/>
          <a:p>
            <a:r>
              <a:rPr lang="en-US" sz="3600" b="1"/>
              <a:t>Nobility</a:t>
            </a:r>
          </a:p>
          <a:p>
            <a:endParaRPr lang="en-US" sz="3600" b="1"/>
          </a:p>
          <a:p>
            <a:pPr marL="457200" indent="-285750">
              <a:spcAft>
                <a:spcPts val="1200"/>
              </a:spcAft>
              <a:buFont typeface="Wingdings" panose="05000000000000000000" pitchFamily="2" charset="2"/>
              <a:buChar char="Ø"/>
            </a:pPr>
            <a:r>
              <a:rPr lang="en-US" sz="2400"/>
              <a:t>Exhibit self-discipline</a:t>
            </a:r>
          </a:p>
          <a:p>
            <a:pPr marL="457200" indent="-285750">
              <a:spcAft>
                <a:spcPts val="1200"/>
              </a:spcAft>
              <a:buFont typeface="Wingdings" panose="05000000000000000000" pitchFamily="2" charset="2"/>
              <a:buChar char="Ø"/>
            </a:pPr>
            <a:r>
              <a:rPr lang="en-US" sz="2400"/>
              <a:t>Show respect to authority</a:t>
            </a:r>
          </a:p>
          <a:p>
            <a:pPr marL="457200" indent="-285750">
              <a:spcAft>
                <a:spcPts val="1200"/>
              </a:spcAft>
              <a:buFont typeface="Wingdings" panose="05000000000000000000" pitchFamily="2" charset="2"/>
              <a:buChar char="Ø"/>
            </a:pPr>
            <a:r>
              <a:rPr lang="en-US" sz="2400"/>
              <a:t>Obey the law</a:t>
            </a:r>
          </a:p>
          <a:p>
            <a:pPr marL="457200" indent="-285750">
              <a:spcAft>
                <a:spcPts val="1200"/>
              </a:spcAft>
              <a:buFont typeface="Wingdings" panose="05000000000000000000" pitchFamily="2" charset="2"/>
              <a:buChar char="Ø"/>
            </a:pPr>
            <a:r>
              <a:rPr lang="en-US" sz="2400"/>
              <a:t>Administer justice</a:t>
            </a:r>
          </a:p>
          <a:p>
            <a:pPr marL="457200" indent="-285750">
              <a:spcAft>
                <a:spcPts val="1200"/>
              </a:spcAft>
              <a:buFont typeface="Wingdings" panose="05000000000000000000" pitchFamily="2" charset="2"/>
              <a:buChar char="Ø"/>
            </a:pPr>
            <a:r>
              <a:rPr lang="en-US" sz="2400"/>
              <a:t>Protect the innocent</a:t>
            </a:r>
          </a:p>
          <a:p>
            <a:pPr marL="457200" indent="-285750">
              <a:spcAft>
                <a:spcPts val="1200"/>
              </a:spcAft>
              <a:buFont typeface="Wingdings" panose="05000000000000000000" pitchFamily="2" charset="2"/>
              <a:buChar char="Ø"/>
            </a:pPr>
            <a:r>
              <a:rPr lang="en-US" sz="2400"/>
              <a:t>Respect women</a:t>
            </a:r>
            <a:endParaRPr lang="en-US"/>
          </a:p>
        </p:txBody>
      </p:sp>
    </p:spTree>
    <p:extLst>
      <p:ext uri="{BB962C8B-B14F-4D97-AF65-F5344CB8AC3E}">
        <p14:creationId xmlns:p14="http://schemas.microsoft.com/office/powerpoint/2010/main" val="45316500"/>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3code-of-chivalry"/>
          <p:cNvPicPr>
            <a:picLocks noChangeAspect="1" noChangeArrowheads="1"/>
          </p:cNvPicPr>
          <p:nvPr/>
        </p:nvPicPr>
        <p:blipFill>
          <a:blip r:embed="rId2" cstate="print"/>
          <a:srcRect/>
          <a:stretch>
            <a:fillRect/>
          </a:stretch>
        </p:blipFill>
        <p:spPr bwMode="auto">
          <a:xfrm>
            <a:off x="152400" y="142875"/>
            <a:ext cx="5048250" cy="6715125"/>
          </a:xfrm>
          <a:prstGeom prst="rect">
            <a:avLst/>
          </a:prstGeom>
          <a:noFill/>
        </p:spPr>
      </p:pic>
      <p:sp>
        <p:nvSpPr>
          <p:cNvPr id="2" name="TextBox 1">
            <a:extLst>
              <a:ext uri="{FF2B5EF4-FFF2-40B4-BE49-F238E27FC236}">
                <a16:creationId xmlns:a16="http://schemas.microsoft.com/office/drawing/2014/main" id="{E2B94242-261E-4F0C-9EE7-15F4963976CE}"/>
              </a:ext>
            </a:extLst>
          </p:cNvPr>
          <p:cNvSpPr txBox="1"/>
          <p:nvPr/>
        </p:nvSpPr>
        <p:spPr>
          <a:xfrm>
            <a:off x="5410200" y="457200"/>
            <a:ext cx="3276600" cy="5509200"/>
          </a:xfrm>
          <a:prstGeom prst="rect">
            <a:avLst/>
          </a:prstGeom>
          <a:noFill/>
        </p:spPr>
        <p:txBody>
          <a:bodyPr wrap="square" rtlCol="0">
            <a:spAutoFit/>
          </a:bodyPr>
          <a:lstStyle/>
          <a:p>
            <a:r>
              <a:rPr lang="en-US" sz="3600" b="1"/>
              <a:t>Valor</a:t>
            </a:r>
          </a:p>
          <a:p>
            <a:endParaRPr lang="en-US" sz="3600" b="1"/>
          </a:p>
          <a:p>
            <a:pPr marL="457200" indent="-285750">
              <a:spcAft>
                <a:spcPts val="1200"/>
              </a:spcAft>
              <a:buFont typeface="Wingdings" panose="05000000000000000000" pitchFamily="2" charset="2"/>
              <a:buChar char="Ø"/>
            </a:pPr>
            <a:r>
              <a:rPr lang="en-US" sz="2400"/>
              <a:t>Exhibit courage in word and deed</a:t>
            </a:r>
          </a:p>
          <a:p>
            <a:pPr marL="457200" indent="-285750">
              <a:spcAft>
                <a:spcPts val="1200"/>
              </a:spcAft>
              <a:buFont typeface="Wingdings" panose="05000000000000000000" pitchFamily="2" charset="2"/>
              <a:buChar char="Ø"/>
            </a:pPr>
            <a:r>
              <a:rPr lang="en-US" sz="2400"/>
              <a:t>Avenge the wronged</a:t>
            </a:r>
          </a:p>
          <a:p>
            <a:pPr marL="457200" indent="-285750">
              <a:spcAft>
                <a:spcPts val="1200"/>
              </a:spcAft>
              <a:buFont typeface="Wingdings" panose="05000000000000000000" pitchFamily="2" charset="2"/>
              <a:buChar char="Ø"/>
            </a:pPr>
            <a:r>
              <a:rPr lang="en-US" sz="2400"/>
              <a:t>Defend the weak and innocent</a:t>
            </a:r>
          </a:p>
          <a:p>
            <a:pPr marL="457200" indent="-285750">
              <a:spcAft>
                <a:spcPts val="1200"/>
              </a:spcAft>
              <a:buFont typeface="Wingdings" panose="05000000000000000000" pitchFamily="2" charset="2"/>
              <a:buChar char="Ø"/>
            </a:pPr>
            <a:r>
              <a:rPr lang="en-US" sz="2400"/>
              <a:t>Fight with honor</a:t>
            </a:r>
          </a:p>
          <a:p>
            <a:pPr marL="457200" indent="-285750">
              <a:spcAft>
                <a:spcPts val="1200"/>
              </a:spcAft>
              <a:buFont typeface="Wingdings" panose="05000000000000000000" pitchFamily="2" charset="2"/>
              <a:buChar char="Ø"/>
            </a:pPr>
            <a:r>
              <a:rPr lang="en-US" sz="2400"/>
              <a:t>Never abandon a friend, ally, or noble cause</a:t>
            </a:r>
            <a:endParaRPr lang="en-US"/>
          </a:p>
        </p:txBody>
      </p:sp>
    </p:spTree>
    <p:extLst>
      <p:ext uri="{BB962C8B-B14F-4D97-AF65-F5344CB8AC3E}">
        <p14:creationId xmlns:p14="http://schemas.microsoft.com/office/powerpoint/2010/main" val="2753048011"/>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3code-of-chivalry"/>
          <p:cNvPicPr>
            <a:picLocks noChangeAspect="1" noChangeArrowheads="1"/>
          </p:cNvPicPr>
          <p:nvPr/>
        </p:nvPicPr>
        <p:blipFill>
          <a:blip r:embed="rId2" cstate="print"/>
          <a:srcRect/>
          <a:stretch>
            <a:fillRect/>
          </a:stretch>
        </p:blipFill>
        <p:spPr bwMode="auto">
          <a:xfrm>
            <a:off x="152400" y="142875"/>
            <a:ext cx="5048250" cy="6715125"/>
          </a:xfrm>
          <a:prstGeom prst="rect">
            <a:avLst/>
          </a:prstGeom>
          <a:noFill/>
        </p:spPr>
      </p:pic>
      <p:sp>
        <p:nvSpPr>
          <p:cNvPr id="2" name="TextBox 1">
            <a:extLst>
              <a:ext uri="{FF2B5EF4-FFF2-40B4-BE49-F238E27FC236}">
                <a16:creationId xmlns:a16="http://schemas.microsoft.com/office/drawing/2014/main" id="{E2B94242-261E-4F0C-9EE7-15F4963976CE}"/>
              </a:ext>
            </a:extLst>
          </p:cNvPr>
          <p:cNvSpPr txBox="1"/>
          <p:nvPr/>
        </p:nvSpPr>
        <p:spPr>
          <a:xfrm>
            <a:off x="5410200" y="457200"/>
            <a:ext cx="3276600" cy="5139869"/>
          </a:xfrm>
          <a:prstGeom prst="rect">
            <a:avLst/>
          </a:prstGeom>
          <a:noFill/>
        </p:spPr>
        <p:txBody>
          <a:bodyPr wrap="square" rtlCol="0">
            <a:spAutoFit/>
          </a:bodyPr>
          <a:lstStyle/>
          <a:p>
            <a:r>
              <a:rPr lang="en-US" sz="3600" b="1"/>
              <a:t>Honor</a:t>
            </a:r>
          </a:p>
          <a:p>
            <a:endParaRPr lang="en-US" sz="3600" b="1"/>
          </a:p>
          <a:p>
            <a:pPr marL="457200" indent="-285750">
              <a:spcAft>
                <a:spcPts val="1200"/>
              </a:spcAft>
              <a:buFont typeface="Wingdings" panose="05000000000000000000" pitchFamily="2" charset="2"/>
              <a:buChar char="Ø"/>
            </a:pPr>
            <a:r>
              <a:rPr lang="en-US" sz="2400"/>
              <a:t>Always keep one’s word</a:t>
            </a:r>
          </a:p>
          <a:p>
            <a:pPr marL="457200" indent="-285750">
              <a:spcAft>
                <a:spcPts val="1200"/>
              </a:spcAft>
              <a:buFont typeface="Wingdings" panose="05000000000000000000" pitchFamily="2" charset="2"/>
              <a:buChar char="Ø"/>
            </a:pPr>
            <a:r>
              <a:rPr lang="en-US" sz="2400"/>
              <a:t>Always maintain one’s principles</a:t>
            </a:r>
          </a:p>
          <a:p>
            <a:pPr marL="457200" indent="-285750">
              <a:spcAft>
                <a:spcPts val="1200"/>
              </a:spcAft>
              <a:buFont typeface="Wingdings" panose="05000000000000000000" pitchFamily="2" charset="2"/>
              <a:buChar char="Ø"/>
            </a:pPr>
            <a:r>
              <a:rPr lang="en-US" sz="2400"/>
              <a:t>Never betray a confidence or comrade</a:t>
            </a:r>
          </a:p>
          <a:p>
            <a:pPr marL="457200" indent="-285750">
              <a:spcAft>
                <a:spcPts val="1200"/>
              </a:spcAft>
              <a:buFont typeface="Wingdings" panose="05000000000000000000" pitchFamily="2" charset="2"/>
              <a:buChar char="Ø"/>
            </a:pPr>
            <a:r>
              <a:rPr lang="en-US" sz="2400"/>
              <a:t>Avoid deception</a:t>
            </a:r>
          </a:p>
          <a:p>
            <a:pPr marL="457200" indent="-285750">
              <a:spcAft>
                <a:spcPts val="1200"/>
              </a:spcAft>
              <a:buFont typeface="Wingdings" panose="05000000000000000000" pitchFamily="2" charset="2"/>
              <a:buChar char="Ø"/>
            </a:pPr>
            <a:r>
              <a:rPr lang="en-US" sz="2400"/>
              <a:t>Respect life</a:t>
            </a:r>
            <a:endParaRPr lang="en-US"/>
          </a:p>
        </p:txBody>
      </p:sp>
    </p:spTree>
    <p:extLst>
      <p:ext uri="{BB962C8B-B14F-4D97-AF65-F5344CB8AC3E}">
        <p14:creationId xmlns:p14="http://schemas.microsoft.com/office/powerpoint/2010/main" val="1983784226"/>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3code-of-chivalry"/>
          <p:cNvPicPr>
            <a:picLocks noChangeAspect="1" noChangeArrowheads="1"/>
          </p:cNvPicPr>
          <p:nvPr/>
        </p:nvPicPr>
        <p:blipFill>
          <a:blip r:embed="rId2" cstate="print"/>
          <a:srcRect/>
          <a:stretch>
            <a:fillRect/>
          </a:stretch>
        </p:blipFill>
        <p:spPr bwMode="auto">
          <a:xfrm>
            <a:off x="152400" y="142875"/>
            <a:ext cx="5048250" cy="6715125"/>
          </a:xfrm>
          <a:prstGeom prst="rect">
            <a:avLst/>
          </a:prstGeom>
          <a:noFill/>
        </p:spPr>
      </p:pic>
      <p:sp>
        <p:nvSpPr>
          <p:cNvPr id="2" name="TextBox 1">
            <a:extLst>
              <a:ext uri="{FF2B5EF4-FFF2-40B4-BE49-F238E27FC236}">
                <a16:creationId xmlns:a16="http://schemas.microsoft.com/office/drawing/2014/main" id="{E2B94242-261E-4F0C-9EE7-15F4963976CE}"/>
              </a:ext>
            </a:extLst>
          </p:cNvPr>
          <p:cNvSpPr txBox="1"/>
          <p:nvPr/>
        </p:nvSpPr>
        <p:spPr>
          <a:xfrm>
            <a:off x="5410200" y="381000"/>
            <a:ext cx="3276600" cy="3724096"/>
          </a:xfrm>
          <a:prstGeom prst="rect">
            <a:avLst/>
          </a:prstGeom>
          <a:noFill/>
        </p:spPr>
        <p:txBody>
          <a:bodyPr wrap="square" rtlCol="0">
            <a:spAutoFit/>
          </a:bodyPr>
          <a:lstStyle/>
          <a:p>
            <a:r>
              <a:rPr lang="en-US" sz="3600" b="1"/>
              <a:t>Courtesy</a:t>
            </a:r>
          </a:p>
          <a:p>
            <a:endParaRPr lang="en-US" sz="3600" b="1"/>
          </a:p>
          <a:p>
            <a:pPr marL="457200" indent="-285750">
              <a:spcAft>
                <a:spcPts val="1200"/>
              </a:spcAft>
              <a:buFont typeface="Wingdings" panose="05000000000000000000" pitchFamily="2" charset="2"/>
              <a:buChar char="Ø"/>
            </a:pPr>
            <a:r>
              <a:rPr lang="en-US" sz="2400"/>
              <a:t>Exhibit manners</a:t>
            </a:r>
          </a:p>
          <a:p>
            <a:pPr marL="457200" indent="-285750">
              <a:spcAft>
                <a:spcPts val="1200"/>
              </a:spcAft>
              <a:buFont typeface="Wingdings" panose="05000000000000000000" pitchFamily="2" charset="2"/>
              <a:buChar char="Ø"/>
            </a:pPr>
            <a:r>
              <a:rPr lang="en-US" sz="2400"/>
              <a:t>Be polite and attentive</a:t>
            </a:r>
          </a:p>
          <a:p>
            <a:pPr marL="457200" indent="-285750">
              <a:spcAft>
                <a:spcPts val="1200"/>
              </a:spcAft>
              <a:buFont typeface="Wingdings" panose="05000000000000000000" pitchFamily="2" charset="2"/>
              <a:buChar char="Ø"/>
            </a:pPr>
            <a:r>
              <a:rPr lang="en-US" sz="2400"/>
              <a:t>Be respectful of host, authority, and women</a:t>
            </a:r>
            <a:endParaRPr lang="en-US"/>
          </a:p>
        </p:txBody>
      </p:sp>
      <p:sp>
        <p:nvSpPr>
          <p:cNvPr id="4" name="TextBox 3">
            <a:extLst>
              <a:ext uri="{FF2B5EF4-FFF2-40B4-BE49-F238E27FC236}">
                <a16:creationId xmlns:a16="http://schemas.microsoft.com/office/drawing/2014/main" id="{36080AC4-8632-4639-AA40-BA375DC4E56D}"/>
              </a:ext>
            </a:extLst>
          </p:cNvPr>
          <p:cNvSpPr txBox="1"/>
          <p:nvPr/>
        </p:nvSpPr>
        <p:spPr>
          <a:xfrm>
            <a:off x="5410200" y="4244876"/>
            <a:ext cx="3276600" cy="2308324"/>
          </a:xfrm>
          <a:prstGeom prst="rect">
            <a:avLst/>
          </a:prstGeom>
          <a:noFill/>
        </p:spPr>
        <p:txBody>
          <a:bodyPr wrap="square" rtlCol="0">
            <a:spAutoFit/>
          </a:bodyPr>
          <a:lstStyle/>
          <a:p>
            <a:r>
              <a:rPr lang="en-US" sz="3600" b="1"/>
              <a:t>Loyalty</a:t>
            </a:r>
          </a:p>
          <a:p>
            <a:endParaRPr lang="en-US" sz="3600" b="1"/>
          </a:p>
          <a:p>
            <a:pPr marL="457200" indent="-285750">
              <a:spcAft>
                <a:spcPts val="1200"/>
              </a:spcAft>
              <a:buFont typeface="Wingdings" panose="05000000000000000000" pitchFamily="2" charset="2"/>
              <a:buChar char="Ø"/>
            </a:pPr>
            <a:r>
              <a:rPr lang="en-US" sz="2400"/>
              <a:t>To God, Sovereign, country, and the Code of Chivalry</a:t>
            </a:r>
          </a:p>
        </p:txBody>
      </p:sp>
    </p:spTree>
    <p:extLst>
      <p:ext uri="{BB962C8B-B14F-4D97-AF65-F5344CB8AC3E}">
        <p14:creationId xmlns:p14="http://schemas.microsoft.com/office/powerpoint/2010/main" val="208233172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60B8CF-31F3-4252-9D10-05EFCA4831CB}"/>
              </a:ext>
            </a:extLst>
          </p:cNvPr>
          <p:cNvSpPr>
            <a:spLocks noGrp="1"/>
          </p:cNvSpPr>
          <p:nvPr>
            <p:ph type="title"/>
          </p:nvPr>
        </p:nvSpPr>
        <p:spPr>
          <a:xfrm>
            <a:off x="525613" y="609600"/>
            <a:ext cx="3893937" cy="1356360"/>
          </a:xfrm>
        </p:spPr>
        <p:txBody>
          <a:bodyPr vert="horz" lIns="91440" tIns="45720" rIns="91440" bIns="45720" rtlCol="0" anchor="ctr">
            <a:normAutofit/>
          </a:bodyPr>
          <a:lstStyle/>
          <a:p>
            <a:pPr defTabSz="914400"/>
            <a:r>
              <a:rPr lang="en-US" sz="4400"/>
              <a:t>Sir Gawain's Shield</a:t>
            </a:r>
          </a:p>
        </p:txBody>
      </p:sp>
      <p:pic>
        <p:nvPicPr>
          <p:cNvPr id="5" name="Picture 5" descr="Logo, company name&#10;&#10;Description automatically generated">
            <a:extLst>
              <a:ext uri="{FF2B5EF4-FFF2-40B4-BE49-F238E27FC236}">
                <a16:creationId xmlns:a16="http://schemas.microsoft.com/office/drawing/2014/main" id="{80B1255F-A101-4C90-83B3-D31B90EBB6E8}"/>
              </a:ext>
            </a:extLst>
          </p:cNvPr>
          <p:cNvPicPr>
            <a:picLocks noGrp="1" noChangeAspect="1"/>
          </p:cNvPicPr>
          <p:nvPr>
            <p:ph sz="half" idx="2"/>
          </p:nvPr>
        </p:nvPicPr>
        <p:blipFill>
          <a:blip r:embed="rId2"/>
          <a:stretch>
            <a:fillRect/>
          </a:stretch>
        </p:blipFill>
        <p:spPr>
          <a:xfrm>
            <a:off x="639671" y="2175253"/>
            <a:ext cx="3445286" cy="3799474"/>
          </a:xfrm>
          <a:prstGeom prst="rect">
            <a:avLst/>
          </a:prstGeom>
        </p:spPr>
      </p:pic>
      <p:sp>
        <p:nvSpPr>
          <p:cNvPr id="3" name="Content Placeholder 2">
            <a:extLst>
              <a:ext uri="{FF2B5EF4-FFF2-40B4-BE49-F238E27FC236}">
                <a16:creationId xmlns:a16="http://schemas.microsoft.com/office/drawing/2014/main" id="{4689F7B2-B173-4D98-ACAA-812254797C60}"/>
              </a:ext>
            </a:extLst>
          </p:cNvPr>
          <p:cNvSpPr>
            <a:spLocks noGrp="1"/>
          </p:cNvSpPr>
          <p:nvPr>
            <p:ph sz="half" idx="1"/>
          </p:nvPr>
        </p:nvSpPr>
        <p:spPr>
          <a:xfrm>
            <a:off x="4580027" y="749061"/>
            <a:ext cx="4138351" cy="5346939"/>
          </a:xfrm>
        </p:spPr>
        <p:txBody>
          <a:bodyPr vert="horz" lIns="91440" tIns="45720" rIns="91440" bIns="45720" rtlCol="0" anchor="t">
            <a:noAutofit/>
          </a:bodyPr>
          <a:lstStyle/>
          <a:p>
            <a:pPr indent="-182880" defTabSz="914400"/>
            <a:r>
              <a:rPr lang="en-US" sz="2400"/>
              <a:t>The ideals of Christian morality and knightly chivalry are brought together in Gawain’s symbolic shield. </a:t>
            </a:r>
          </a:p>
          <a:p>
            <a:pPr indent="-182880" defTabSz="914400"/>
            <a:r>
              <a:rPr lang="en-US" sz="2400"/>
              <a:t>The pentangle represents the five virtues of knights: </a:t>
            </a:r>
            <a:r>
              <a:rPr lang="en-US" sz="2400" b="1"/>
              <a:t>friendship</a:t>
            </a:r>
            <a:r>
              <a:rPr lang="en-US" sz="2400"/>
              <a:t>, </a:t>
            </a:r>
            <a:r>
              <a:rPr lang="en-US" sz="2400" b="1"/>
              <a:t>generosity</a:t>
            </a:r>
            <a:r>
              <a:rPr lang="en-US" sz="2400"/>
              <a:t>, </a:t>
            </a:r>
            <a:r>
              <a:rPr lang="en-US" sz="2400" b="1"/>
              <a:t>chastity</a:t>
            </a:r>
            <a:r>
              <a:rPr lang="en-US" sz="2400"/>
              <a:t>, </a:t>
            </a:r>
            <a:r>
              <a:rPr lang="en-US" sz="2400" b="1"/>
              <a:t>courtesy</a:t>
            </a:r>
            <a:r>
              <a:rPr lang="en-US" sz="2400"/>
              <a:t>, and </a:t>
            </a:r>
            <a:r>
              <a:rPr lang="en-US" sz="2400" b="1"/>
              <a:t>piety</a:t>
            </a:r>
            <a:r>
              <a:rPr lang="en-US" sz="2400"/>
              <a:t>. </a:t>
            </a:r>
          </a:p>
          <a:p>
            <a:pPr indent="-182880" defTabSz="914400"/>
            <a:r>
              <a:rPr lang="en-US" sz="2400"/>
              <a:t>Gawain’s adherence to these virtues is tested throughout the poem, but the poem examines more than Gawain’s personal virtue; it asks whether heavenly virtue can operate in a fallen world. </a:t>
            </a:r>
          </a:p>
        </p:txBody>
      </p:sp>
    </p:spTree>
    <p:extLst>
      <p:ext uri="{BB962C8B-B14F-4D97-AF65-F5344CB8AC3E}">
        <p14:creationId xmlns:p14="http://schemas.microsoft.com/office/powerpoint/2010/main" val="1484119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57200" y="381000"/>
            <a:ext cx="4114800" cy="1356360"/>
          </a:xfrm>
        </p:spPr>
        <p:txBody>
          <a:bodyPr>
            <a:normAutofit/>
          </a:bodyPr>
          <a:lstStyle/>
          <a:p>
            <a:r>
              <a:rPr lang="en-US"/>
              <a:t>Setting up the story…</a:t>
            </a:r>
          </a:p>
        </p:txBody>
      </p:sp>
      <p:sp>
        <p:nvSpPr>
          <p:cNvPr id="17411" name="Rectangle 3"/>
          <p:cNvSpPr>
            <a:spLocks noGrp="1" noRot="1" noChangeArrowheads="1"/>
          </p:cNvSpPr>
          <p:nvPr>
            <p:ph idx="1"/>
          </p:nvPr>
        </p:nvSpPr>
        <p:spPr>
          <a:xfrm>
            <a:off x="457200" y="1878330"/>
            <a:ext cx="3581400" cy="4038600"/>
          </a:xfrm>
        </p:spPr>
        <p:txBody>
          <a:bodyPr>
            <a:normAutofit/>
          </a:bodyPr>
          <a:lstStyle/>
          <a:p>
            <a:r>
              <a:rPr lang="en-US" sz="2400"/>
              <a:t>During a New Year's Eve feast at King Arthur's court, a strange figure, referred to only as the Green Knight, pays the court an unexpected visit. </a:t>
            </a:r>
          </a:p>
          <a:p>
            <a:r>
              <a:rPr lang="en-US" sz="2400"/>
              <a:t>He challenges the group's leader or any other brave representative to a game. </a:t>
            </a:r>
          </a:p>
          <a:p>
            <a:endParaRPr lang="en-US" sz="2400"/>
          </a:p>
        </p:txBody>
      </p:sp>
      <p:pic>
        <p:nvPicPr>
          <p:cNvPr id="2050" name="Picture 2">
            <a:extLst>
              <a:ext uri="{FF2B5EF4-FFF2-40B4-BE49-F238E27FC236}">
                <a16:creationId xmlns:a16="http://schemas.microsoft.com/office/drawing/2014/main" id="{D74D966A-BF84-41D0-8197-C49E49DBE7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55" t="1374" r="30848" b="-1375"/>
          <a:stretch/>
        </p:blipFill>
        <p:spPr bwMode="auto">
          <a:xfrm>
            <a:off x="4267200" y="240030"/>
            <a:ext cx="4716328" cy="6377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newsfla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1399"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7250" y="609600"/>
            <a:ext cx="7406640" cy="1356360"/>
          </a:xfrm>
        </p:spPr>
        <p:txBody>
          <a:bodyPr>
            <a:normAutofit/>
          </a:bodyPr>
          <a:lstStyle/>
          <a:p>
            <a:r>
              <a:rPr lang="en-US">
                <a:solidFill>
                  <a:srgbClr val="FFFFFF"/>
                </a:solidFill>
              </a:rPr>
              <a:t>The Pearl Poet</a:t>
            </a:r>
          </a:p>
        </p:txBody>
      </p:sp>
      <p:sp useBgFill="1">
        <p:nvSpPr>
          <p:cNvPr id="12"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9144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
          </p:nvPr>
        </p:nvSpPr>
        <p:spPr>
          <a:xfrm>
            <a:off x="857250" y="2852530"/>
            <a:ext cx="7404653" cy="3243469"/>
          </a:xfrm>
        </p:spPr>
        <p:txBody>
          <a:bodyPr>
            <a:normAutofit lnSpcReduction="10000"/>
          </a:bodyPr>
          <a:lstStyle/>
          <a:p>
            <a:r>
              <a:rPr lang="en-US" sz="2400" b="1" i="1">
                <a:solidFill>
                  <a:schemeClr val="tx1"/>
                </a:solidFill>
                <a:effectLst/>
              </a:rPr>
              <a:t>Sir Gawain and the Green Knight</a:t>
            </a:r>
            <a:r>
              <a:rPr lang="en-US" sz="2400">
                <a:solidFill>
                  <a:schemeClr val="tx1"/>
                </a:solidFill>
                <a:effectLst/>
              </a:rPr>
              <a:t>, perhaps the most sophisticated alliterative romance in Middle English, appears in a single manuscript—a small quarto volume that also includes </a:t>
            </a:r>
            <a:r>
              <a:rPr lang="en-US" sz="2400" i="1">
                <a:solidFill>
                  <a:schemeClr val="tx1"/>
                </a:solidFill>
                <a:effectLst/>
              </a:rPr>
              <a:t>Patience</a:t>
            </a:r>
            <a:r>
              <a:rPr lang="en-US" sz="2400">
                <a:solidFill>
                  <a:schemeClr val="tx1"/>
                </a:solidFill>
                <a:effectLst/>
              </a:rPr>
              <a:t>, </a:t>
            </a:r>
            <a:r>
              <a:rPr lang="en-US" sz="2400" i="1">
                <a:solidFill>
                  <a:schemeClr val="tx1"/>
                </a:solidFill>
                <a:effectLst/>
              </a:rPr>
              <a:t>Cleanness</a:t>
            </a:r>
            <a:r>
              <a:rPr lang="en-US" sz="2400">
                <a:solidFill>
                  <a:schemeClr val="tx1"/>
                </a:solidFill>
                <a:effectLst/>
              </a:rPr>
              <a:t> (or </a:t>
            </a:r>
            <a:r>
              <a:rPr lang="en-US" sz="2400" i="1">
                <a:solidFill>
                  <a:schemeClr val="tx1"/>
                </a:solidFill>
                <a:effectLst/>
              </a:rPr>
              <a:t>Purity</a:t>
            </a:r>
            <a:r>
              <a:rPr lang="en-US" sz="2400">
                <a:solidFill>
                  <a:schemeClr val="tx1"/>
                </a:solidFill>
                <a:effectLst/>
              </a:rPr>
              <a:t>), and </a:t>
            </a:r>
            <a:r>
              <a:rPr lang="en-US" sz="2400" i="1">
                <a:solidFill>
                  <a:schemeClr val="tx1"/>
                </a:solidFill>
                <a:effectLst/>
              </a:rPr>
              <a:t>Pearl</a:t>
            </a:r>
            <a:r>
              <a:rPr lang="en-US" sz="2400">
                <a:solidFill>
                  <a:schemeClr val="tx1"/>
                </a:solidFill>
                <a:effectLst/>
              </a:rPr>
              <a:t>. </a:t>
            </a:r>
          </a:p>
          <a:p>
            <a:r>
              <a:rPr lang="en-US" sz="2400">
                <a:solidFill>
                  <a:schemeClr val="tx1"/>
                </a:solidFill>
                <a:effectLst/>
              </a:rPr>
              <a:t>Written near the end of the 14th century and preserved in a scribal hand of the early 15th century, the four works are often attributed to one anonymous author, known as The Pearl Poet, an aristocratic contemporary of Chaucer.</a:t>
            </a:r>
          </a:p>
        </p:txBody>
      </p:sp>
    </p:spTree>
    <p:extLst>
      <p:ext uri="{BB962C8B-B14F-4D97-AF65-F5344CB8AC3E}">
        <p14:creationId xmlns:p14="http://schemas.microsoft.com/office/powerpoint/2010/main" val="2891871559"/>
      </p:ext>
    </p:extLst>
  </p:cSld>
  <p:clrMapOvr>
    <a:masterClrMapping/>
  </p:clrMapOvr>
  <p:transition spd="slow">
    <p:newsflash/>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685800" y="381000"/>
            <a:ext cx="4495800" cy="1356360"/>
          </a:xfrm>
        </p:spPr>
        <p:txBody>
          <a:bodyPr>
            <a:normAutofit/>
          </a:bodyPr>
          <a:lstStyle/>
          <a:p>
            <a:r>
              <a:rPr lang="en-US"/>
              <a:t>Setting up the story…</a:t>
            </a:r>
          </a:p>
        </p:txBody>
      </p:sp>
      <p:sp>
        <p:nvSpPr>
          <p:cNvPr id="17411" name="Rectangle 3"/>
          <p:cNvSpPr>
            <a:spLocks noGrp="1" noRot="1" noChangeArrowheads="1"/>
          </p:cNvSpPr>
          <p:nvPr>
            <p:ph idx="1"/>
          </p:nvPr>
        </p:nvSpPr>
        <p:spPr>
          <a:xfrm>
            <a:off x="685800" y="1905000"/>
            <a:ext cx="4495800" cy="4038600"/>
          </a:xfrm>
        </p:spPr>
        <p:txBody>
          <a:bodyPr>
            <a:normAutofit lnSpcReduction="10000"/>
          </a:bodyPr>
          <a:lstStyle/>
          <a:p>
            <a:r>
              <a:rPr lang="en-US" sz="2400"/>
              <a:t>The Green Knight says that he will allow whoever accepts the challenge to strike him with his own axe, on the condition that the challenger find him in one year and a day to receive a blow in return. </a:t>
            </a:r>
          </a:p>
          <a:p>
            <a:r>
              <a:rPr lang="en-US" sz="2400"/>
              <a:t>Stunned, Arthur hesitates to respond, but when the Green Knight mocks Arthur's silence, the king steps forward to take the challenge. </a:t>
            </a:r>
          </a:p>
          <a:p>
            <a:endParaRPr lang="en-US" sz="2400"/>
          </a:p>
        </p:txBody>
      </p:sp>
      <p:pic>
        <p:nvPicPr>
          <p:cNvPr id="3074" name="Picture 2" descr="'The Green Knight'">
            <a:extLst>
              <a:ext uri="{FF2B5EF4-FFF2-40B4-BE49-F238E27FC236}">
                <a16:creationId xmlns:a16="http://schemas.microsoft.com/office/drawing/2014/main" id="{E554C447-90D8-42CF-A6F9-0F218BE378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230" t="62" r="35074" b="-61"/>
          <a:stretch/>
        </p:blipFill>
        <p:spPr bwMode="auto">
          <a:xfrm>
            <a:off x="5562600" y="243840"/>
            <a:ext cx="3405494" cy="637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845880"/>
      </p:ext>
    </p:extLst>
  </p:cSld>
  <p:clrMapOvr>
    <a:masterClrMapping/>
  </p:clrMapOvr>
  <p:transition spd="slow">
    <p:newsflash/>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533400" y="243840"/>
            <a:ext cx="3505200" cy="1356360"/>
          </a:xfrm>
        </p:spPr>
        <p:txBody>
          <a:bodyPr>
            <a:normAutofit/>
          </a:bodyPr>
          <a:lstStyle/>
          <a:p>
            <a:r>
              <a:rPr lang="en-US"/>
              <a:t>Setting up the story…</a:t>
            </a:r>
          </a:p>
        </p:txBody>
      </p:sp>
      <p:sp>
        <p:nvSpPr>
          <p:cNvPr id="18435" name="Rectangle 3"/>
          <p:cNvSpPr>
            <a:spLocks noGrp="1" noRot="1" noChangeArrowheads="1"/>
          </p:cNvSpPr>
          <p:nvPr>
            <p:ph idx="1"/>
          </p:nvPr>
        </p:nvSpPr>
        <p:spPr>
          <a:xfrm>
            <a:off x="533400" y="1752600"/>
            <a:ext cx="3505200" cy="4343400"/>
          </a:xfrm>
        </p:spPr>
        <p:txBody>
          <a:bodyPr>
            <a:normAutofit lnSpcReduction="10000"/>
          </a:bodyPr>
          <a:lstStyle/>
          <a:p>
            <a:r>
              <a:rPr lang="en-US" sz="2400"/>
              <a:t>As soon as Arthur grips the Green Knight's axe, Sir Gawain leaps up and asks to take the challenge himself. He takes hold of the axe and, in one deadly blow, cuts off the knight's head. </a:t>
            </a:r>
          </a:p>
          <a:p>
            <a:r>
              <a:rPr lang="en-US" sz="2400"/>
              <a:t>To the amazement of the court, the now-headless Green Knight picks up his severed head. </a:t>
            </a:r>
          </a:p>
        </p:txBody>
      </p:sp>
      <p:pic>
        <p:nvPicPr>
          <p:cNvPr id="1026" name="Picture 2">
            <a:extLst>
              <a:ext uri="{FF2B5EF4-FFF2-40B4-BE49-F238E27FC236}">
                <a16:creationId xmlns:a16="http://schemas.microsoft.com/office/drawing/2014/main" id="{47BB3AC5-053B-451D-BEE1-3AE36F3593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41" t="62" r="11761" b="-61"/>
          <a:stretch/>
        </p:blipFill>
        <p:spPr bwMode="auto">
          <a:xfrm>
            <a:off x="4191000" y="243840"/>
            <a:ext cx="4777094" cy="6377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857250" y="457200"/>
            <a:ext cx="7406640" cy="1356360"/>
          </a:xfrm>
        </p:spPr>
        <p:txBody>
          <a:bodyPr/>
          <a:lstStyle/>
          <a:p>
            <a:r>
              <a:rPr lang="en-US"/>
              <a:t>Setting up the story…</a:t>
            </a:r>
          </a:p>
        </p:txBody>
      </p:sp>
      <p:sp>
        <p:nvSpPr>
          <p:cNvPr id="18435" name="Rectangle 3"/>
          <p:cNvSpPr>
            <a:spLocks noGrp="1" noRot="1" noChangeArrowheads="1"/>
          </p:cNvSpPr>
          <p:nvPr>
            <p:ph idx="1"/>
          </p:nvPr>
        </p:nvSpPr>
        <p:spPr>
          <a:xfrm>
            <a:off x="685800" y="1600200"/>
            <a:ext cx="8007350" cy="4724400"/>
          </a:xfrm>
        </p:spPr>
        <p:txBody>
          <a:bodyPr>
            <a:noAutofit/>
          </a:bodyPr>
          <a:lstStyle/>
          <a:p>
            <a:pPr>
              <a:lnSpc>
                <a:spcPct val="90000"/>
              </a:lnSpc>
            </a:pPr>
            <a:r>
              <a:rPr lang="en-US" sz="2600"/>
              <a:t>Before riding away, the head reiterates the terms of the pact, reminding the young Gawain to seek him in a year and a day at the Green Chapel. </a:t>
            </a:r>
          </a:p>
          <a:p>
            <a:pPr>
              <a:lnSpc>
                <a:spcPct val="90000"/>
              </a:lnSpc>
            </a:pPr>
            <a:r>
              <a:rPr lang="en-US" sz="2600"/>
              <a:t>After the Green Knight leaves, the company goes back to its festival, but Gawain is uneasy……..and away we go from there!</a:t>
            </a:r>
          </a:p>
        </p:txBody>
      </p:sp>
      <p:pic>
        <p:nvPicPr>
          <p:cNvPr id="2" name="Online Media 1" title="The Green Knight 4K HDR | The Knight Scene - Who Will Challenge Me">
            <a:hlinkClick r:id="" action="ppaction://media"/>
            <a:extLst>
              <a:ext uri="{FF2B5EF4-FFF2-40B4-BE49-F238E27FC236}">
                <a16:creationId xmlns:a16="http://schemas.microsoft.com/office/drawing/2014/main" id="{BF883EC9-4BCC-4C84-AC11-3BA4A952725C}"/>
              </a:ext>
            </a:extLst>
          </p:cNvPr>
          <p:cNvPicPr>
            <a:picLocks noRot="1" noChangeAspect="1"/>
          </p:cNvPicPr>
          <p:nvPr>
            <a:videoFile r:link="rId1"/>
          </p:nvPr>
        </p:nvPicPr>
        <p:blipFill>
          <a:blip r:embed="rId5"/>
          <a:stretch>
            <a:fillRect/>
          </a:stretch>
        </p:blipFill>
        <p:spPr>
          <a:xfrm>
            <a:off x="6019800" y="4038600"/>
            <a:ext cx="2540000" cy="1435100"/>
          </a:xfrm>
          <a:prstGeom prst="rect">
            <a:avLst/>
          </a:prstGeom>
        </p:spPr>
      </p:pic>
      <p:pic>
        <p:nvPicPr>
          <p:cNvPr id="3" name="Online Media 2" title="THE GREEN KNIGHT Clip - &quot;Reading of the Challenge&quot; (2021)">
            <a:hlinkClick r:id="" action="ppaction://media"/>
            <a:extLst>
              <a:ext uri="{FF2B5EF4-FFF2-40B4-BE49-F238E27FC236}">
                <a16:creationId xmlns:a16="http://schemas.microsoft.com/office/drawing/2014/main" id="{A65F6C59-5EC1-45BD-B34B-96EDC4534A68}"/>
              </a:ext>
            </a:extLst>
          </p:cNvPr>
          <p:cNvPicPr>
            <a:picLocks noRot="1" noChangeAspect="1"/>
          </p:cNvPicPr>
          <p:nvPr>
            <a:videoFile r:link="rId2"/>
          </p:nvPr>
        </p:nvPicPr>
        <p:blipFill>
          <a:blip r:embed="rId6"/>
          <a:stretch>
            <a:fillRect/>
          </a:stretch>
        </p:blipFill>
        <p:spPr>
          <a:xfrm>
            <a:off x="3290570" y="4038600"/>
            <a:ext cx="2540000" cy="1435100"/>
          </a:xfrm>
          <a:prstGeom prst="rect">
            <a:avLst/>
          </a:prstGeom>
        </p:spPr>
      </p:pic>
      <p:sp>
        <p:nvSpPr>
          <p:cNvPr id="4" name="TextBox 3">
            <a:extLst>
              <a:ext uri="{FF2B5EF4-FFF2-40B4-BE49-F238E27FC236}">
                <a16:creationId xmlns:a16="http://schemas.microsoft.com/office/drawing/2014/main" id="{E26CC9C9-E557-4F43-913D-254A1394EA69}"/>
              </a:ext>
            </a:extLst>
          </p:cNvPr>
          <p:cNvSpPr txBox="1"/>
          <p:nvPr/>
        </p:nvSpPr>
        <p:spPr>
          <a:xfrm>
            <a:off x="3290570" y="5575984"/>
            <a:ext cx="2540000" cy="646331"/>
          </a:xfrm>
          <a:prstGeom prst="rect">
            <a:avLst/>
          </a:prstGeom>
          <a:noFill/>
        </p:spPr>
        <p:txBody>
          <a:bodyPr wrap="square" rtlCol="0">
            <a:spAutoFit/>
          </a:bodyPr>
          <a:lstStyle/>
          <a:p>
            <a:r>
              <a:rPr lang="en-US"/>
              <a:t>Reading the Challenge</a:t>
            </a:r>
          </a:p>
          <a:p>
            <a:r>
              <a:rPr lang="en-US"/>
              <a:t>(Stop at 2:14)</a:t>
            </a:r>
          </a:p>
        </p:txBody>
      </p:sp>
      <p:pic>
        <p:nvPicPr>
          <p:cNvPr id="5" name="Online Media 4" title="The Green Knight | Who Can Regale Me? | Clip | A24">
            <a:hlinkClick r:id="" action="ppaction://media"/>
            <a:extLst>
              <a:ext uri="{FF2B5EF4-FFF2-40B4-BE49-F238E27FC236}">
                <a16:creationId xmlns:a16="http://schemas.microsoft.com/office/drawing/2014/main" id="{D8C7D800-F926-4FB6-B05C-AFE68D6EF2EE}"/>
              </a:ext>
            </a:extLst>
          </p:cNvPr>
          <p:cNvPicPr>
            <a:picLocks noRot="1" noChangeAspect="1"/>
          </p:cNvPicPr>
          <p:nvPr>
            <a:videoFile r:link="rId3"/>
          </p:nvPr>
        </p:nvPicPr>
        <p:blipFill>
          <a:blip r:embed="rId7"/>
          <a:stretch>
            <a:fillRect/>
          </a:stretch>
        </p:blipFill>
        <p:spPr>
          <a:xfrm>
            <a:off x="571172" y="4038600"/>
            <a:ext cx="2540000" cy="1435100"/>
          </a:xfrm>
          <a:prstGeom prst="rect">
            <a:avLst/>
          </a:prstGeom>
        </p:spPr>
      </p:pic>
      <p:sp>
        <p:nvSpPr>
          <p:cNvPr id="8" name="TextBox 7">
            <a:extLst>
              <a:ext uri="{FF2B5EF4-FFF2-40B4-BE49-F238E27FC236}">
                <a16:creationId xmlns:a16="http://schemas.microsoft.com/office/drawing/2014/main" id="{30E51408-EA6A-437E-BBDD-B5BDEE4CD20E}"/>
              </a:ext>
            </a:extLst>
          </p:cNvPr>
          <p:cNvSpPr txBox="1"/>
          <p:nvPr/>
        </p:nvSpPr>
        <p:spPr>
          <a:xfrm>
            <a:off x="571172" y="5598107"/>
            <a:ext cx="2540000" cy="646331"/>
          </a:xfrm>
          <a:prstGeom prst="rect">
            <a:avLst/>
          </a:prstGeom>
          <a:noFill/>
        </p:spPr>
        <p:txBody>
          <a:bodyPr wrap="square" rtlCol="0">
            <a:spAutoFit/>
          </a:bodyPr>
          <a:lstStyle/>
          <a:p>
            <a:r>
              <a:rPr lang="en-US"/>
              <a:t>The Green Knight Arrives</a:t>
            </a:r>
          </a:p>
        </p:txBody>
      </p:sp>
      <p:sp>
        <p:nvSpPr>
          <p:cNvPr id="9" name="TextBox 8">
            <a:extLst>
              <a:ext uri="{FF2B5EF4-FFF2-40B4-BE49-F238E27FC236}">
                <a16:creationId xmlns:a16="http://schemas.microsoft.com/office/drawing/2014/main" id="{9B0A6E92-4A4E-4A78-9D3B-6215D43FDF4A}"/>
              </a:ext>
            </a:extLst>
          </p:cNvPr>
          <p:cNvSpPr txBox="1"/>
          <p:nvPr/>
        </p:nvSpPr>
        <p:spPr>
          <a:xfrm>
            <a:off x="5945198" y="5575983"/>
            <a:ext cx="2540000" cy="646331"/>
          </a:xfrm>
          <a:prstGeom prst="rect">
            <a:avLst/>
          </a:prstGeom>
          <a:noFill/>
        </p:spPr>
        <p:txBody>
          <a:bodyPr wrap="square" rtlCol="0">
            <a:spAutoFit/>
          </a:bodyPr>
          <a:lstStyle/>
          <a:p>
            <a:r>
              <a:rPr lang="en-US"/>
              <a:t>Gawain Accepts the Challenge</a:t>
            </a:r>
          </a:p>
        </p:txBody>
      </p:sp>
    </p:spTree>
    <p:extLst>
      <p:ext uri="{BB962C8B-B14F-4D97-AF65-F5344CB8AC3E}">
        <p14:creationId xmlns:p14="http://schemas.microsoft.com/office/powerpoint/2010/main" val="1648306397"/>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video>
              <p:cMediaNode vol="80000">
                <p:cTn id="21" fill="hold" display="0">
                  <p:stCondLst>
                    <p:cond delay="indefinite"/>
                  </p:stCondLst>
                </p:cTn>
                <p:tgtEl>
                  <p:spTgt spid="3"/>
                </p:tgtEl>
              </p:cMediaNode>
            </p:video>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3"/>
                                        </p:tgtEl>
                                      </p:cBhvr>
                                    </p:cmd>
                                  </p:childTnLst>
                                </p:cTn>
                              </p:par>
                            </p:childTnLst>
                          </p:cTn>
                        </p:par>
                      </p:childTnLst>
                    </p:cTn>
                  </p:par>
                </p:childTnLst>
              </p:cTn>
              <p:nextCondLst>
                <p:cond evt="onClick" delay="0">
                  <p:tgtEl>
                    <p:spTgt spid="3"/>
                  </p:tgtEl>
                </p:cond>
              </p:nextCondLst>
            </p:seq>
            <p:video>
              <p:cMediaNode vol="80000">
                <p:cTn id="27" fill="hold" display="0">
                  <p:stCondLst>
                    <p:cond delay="indefinite"/>
                  </p:stCondLst>
                </p:cTn>
                <p:tgtEl>
                  <p:spTgt spid="5"/>
                </p:tgtEl>
              </p:cMediaNode>
            </p:video>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838200" y="685800"/>
            <a:ext cx="7620000" cy="1889125"/>
          </a:xfrm>
        </p:spPr>
        <p:txBody>
          <a:bodyPr>
            <a:normAutofit/>
          </a:bodyPr>
          <a:lstStyle/>
          <a:p>
            <a:pPr algn="ctr"/>
            <a:r>
              <a:rPr lang="en-US" sz="3200"/>
              <a:t>Turn to page 158 in your literature books for “Sir Gawain and the Green Knight.” </a:t>
            </a:r>
            <a:br>
              <a:rPr lang="en-US" sz="3200"/>
            </a:br>
            <a:r>
              <a:rPr lang="en-US" sz="3200"/>
              <a:t>Be sure to read all of the info on p. 158 before starting the excerpt.</a:t>
            </a:r>
          </a:p>
        </p:txBody>
      </p:sp>
      <p:pic>
        <p:nvPicPr>
          <p:cNvPr id="19460" name="Picture 4" descr="ReadingManiacs"/>
          <p:cNvPicPr>
            <a:picLocks noChangeAspect="1" noChangeArrowheads="1"/>
          </p:cNvPicPr>
          <p:nvPr/>
        </p:nvPicPr>
        <p:blipFill>
          <a:blip r:embed="rId2" cstate="print"/>
          <a:srcRect/>
          <a:stretch>
            <a:fillRect/>
          </a:stretch>
        </p:blipFill>
        <p:spPr bwMode="auto">
          <a:xfrm>
            <a:off x="1905000" y="3082925"/>
            <a:ext cx="5029200" cy="3775075"/>
          </a:xfrm>
          <a:prstGeom prst="rect">
            <a:avLst/>
          </a:prstGeom>
          <a:noFill/>
        </p:spPr>
      </p:pic>
    </p:spTree>
  </p:cSld>
  <p:clrMapOvr>
    <a:masterClrMapping/>
  </p:clrMapOvr>
  <p:transition spd="slow">
    <p:newsfla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857250" y="609600"/>
            <a:ext cx="5019795" cy="1356360"/>
          </a:xfrm>
        </p:spPr>
        <p:txBody>
          <a:bodyPr>
            <a:normAutofit/>
          </a:bodyPr>
          <a:lstStyle/>
          <a:p>
            <a:r>
              <a:rPr lang="en-US"/>
              <a:t>So, what kind of story is this?</a:t>
            </a:r>
          </a:p>
        </p:txBody>
      </p:sp>
      <p:sp>
        <p:nvSpPr>
          <p:cNvPr id="12291" name="Rectangle 3"/>
          <p:cNvSpPr>
            <a:spLocks noGrp="1" noRot="1" noChangeArrowheads="1"/>
          </p:cNvSpPr>
          <p:nvPr>
            <p:ph idx="1"/>
          </p:nvPr>
        </p:nvSpPr>
        <p:spPr>
          <a:xfrm>
            <a:off x="857250" y="2057400"/>
            <a:ext cx="5019795" cy="4038600"/>
          </a:xfrm>
        </p:spPr>
        <p:txBody>
          <a:bodyPr>
            <a:normAutofit/>
          </a:bodyPr>
          <a:lstStyle/>
          <a:p>
            <a:r>
              <a:rPr lang="en-US" sz="2400"/>
              <a:t>It’s a </a:t>
            </a:r>
            <a:r>
              <a:rPr lang="en-US" sz="2400" b="1"/>
              <a:t>ROMANCE</a:t>
            </a:r>
            <a:r>
              <a:rPr lang="en-US" sz="2400"/>
              <a:t> (but not like the movies </a:t>
            </a:r>
            <a:r>
              <a:rPr lang="en-US" sz="2400" i="1"/>
              <a:t>The Notebook</a:t>
            </a:r>
            <a:r>
              <a:rPr lang="en-US" sz="2400"/>
              <a:t> and </a:t>
            </a:r>
            <a:r>
              <a:rPr lang="en-US" sz="2400" i="1"/>
              <a:t>Sweet Home Alabama</a:t>
            </a:r>
            <a:r>
              <a:rPr lang="en-US" sz="2400"/>
              <a:t>).</a:t>
            </a:r>
          </a:p>
          <a:p>
            <a:r>
              <a:rPr lang="en-US" sz="2400" b="1"/>
              <a:t>ROMANCE: </a:t>
            </a:r>
          </a:p>
          <a:p>
            <a:pPr lvl="1"/>
            <a:r>
              <a:rPr lang="en-US" sz="2000"/>
              <a:t>a narrative set in a world of pure wish fulfillment </a:t>
            </a:r>
          </a:p>
          <a:p>
            <a:pPr lvl="1"/>
            <a:r>
              <a:rPr lang="en-US" sz="2000"/>
              <a:t>superhuman heroes fight and almost always conquer the forces of evil</a:t>
            </a:r>
          </a:p>
          <a:p>
            <a:pPr lvl="1"/>
            <a:r>
              <a:rPr lang="en-US" sz="2000"/>
              <a:t>the hero undertakes a hard journey in search of something valuable (a quest…remember that?)</a:t>
            </a:r>
          </a:p>
        </p:txBody>
      </p:sp>
      <p:pic>
        <p:nvPicPr>
          <p:cNvPr id="12292" name="Picture 4" descr="notebook"/>
          <p:cNvPicPr>
            <a:picLocks noChangeAspect="1" noChangeArrowheads="1"/>
          </p:cNvPicPr>
          <p:nvPr/>
        </p:nvPicPr>
        <p:blipFill rotWithShape="1">
          <a:blip r:embed="rId2" cstate="print"/>
          <a:srcRect l="10292" r="15953" b="5"/>
          <a:stretch/>
        </p:blipFill>
        <p:spPr bwMode="auto">
          <a:xfrm>
            <a:off x="6232966" y="237340"/>
            <a:ext cx="2735128" cy="2781164"/>
          </a:xfrm>
          <a:prstGeom prst="rect">
            <a:avLst/>
          </a:prstGeom>
          <a:noFill/>
        </p:spPr>
      </p:pic>
      <p:pic>
        <p:nvPicPr>
          <p:cNvPr id="12293" name="Picture 5" descr="sweet_home_alabama"/>
          <p:cNvPicPr>
            <a:picLocks noChangeAspect="1" noChangeArrowheads="1"/>
          </p:cNvPicPr>
          <p:nvPr/>
        </p:nvPicPr>
        <p:blipFill rotWithShape="1">
          <a:blip r:embed="rId3" cstate="print"/>
          <a:srcRect r="-1" b="4158"/>
          <a:stretch/>
        </p:blipFill>
        <p:spPr bwMode="auto">
          <a:xfrm>
            <a:off x="6232966" y="3018503"/>
            <a:ext cx="2735128" cy="3603276"/>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1"/>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1"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92091" y="609599"/>
            <a:ext cx="2680853" cy="5403273"/>
          </a:xfrm>
        </p:spPr>
        <p:txBody>
          <a:bodyPr>
            <a:normAutofit/>
          </a:bodyPr>
          <a:lstStyle/>
          <a:p>
            <a:r>
              <a:rPr lang="en-US" sz="5200">
                <a:solidFill>
                  <a:srgbClr val="FFFFFF"/>
                </a:solidFill>
              </a:rPr>
              <a:t>Stanza Form</a:t>
            </a:r>
          </a:p>
        </p:txBody>
      </p:sp>
      <p:sp>
        <p:nvSpPr>
          <p:cNvPr id="15" name="Rectangle 14">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8757C3F-AD83-492E-BF1B-02509BF1D5AC}"/>
              </a:ext>
            </a:extLst>
          </p:cNvPr>
          <p:cNvGraphicFramePr>
            <a:graphicFrameLocks noGrp="1"/>
          </p:cNvGraphicFramePr>
          <p:nvPr>
            <p:ph idx="1"/>
            <p:extLst>
              <p:ext uri="{D42A27DB-BD31-4B8C-83A1-F6EECF244321}">
                <p14:modId xmlns:p14="http://schemas.microsoft.com/office/powerpoint/2010/main" val="3994801823"/>
              </p:ext>
            </p:extLst>
          </p:nvPr>
        </p:nvGraphicFramePr>
        <p:xfrm>
          <a:off x="646509" y="895440"/>
          <a:ext cx="4656062" cy="5118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246498"/>
      </p:ext>
    </p:extLst>
  </p:cSld>
  <p:clrMapOvr>
    <a:masterClrMapping/>
  </p:clrMapOvr>
  <p:transition spd="slow">
    <p:newsfla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858" y="609599"/>
            <a:ext cx="2302328" cy="5606143"/>
          </a:xfrm>
        </p:spPr>
        <p:txBody>
          <a:bodyPr>
            <a:normAutofit/>
          </a:bodyPr>
          <a:lstStyle/>
          <a:p>
            <a:r>
              <a:rPr lang="en-US"/>
              <a:t>Bob and Wheel</a:t>
            </a:r>
          </a:p>
        </p:txBody>
      </p:sp>
      <p:sp>
        <p:nvSpPr>
          <p:cNvPr id="3" name="Content Placeholder 2"/>
          <p:cNvSpPr>
            <a:spLocks noGrp="1"/>
          </p:cNvSpPr>
          <p:nvPr>
            <p:ph idx="1"/>
          </p:nvPr>
        </p:nvSpPr>
        <p:spPr>
          <a:xfrm>
            <a:off x="3408753" y="609600"/>
            <a:ext cx="5220897" cy="3777343"/>
          </a:xfrm>
        </p:spPr>
        <p:txBody>
          <a:bodyPr>
            <a:normAutofit fontScale="92500" lnSpcReduction="10000"/>
          </a:bodyPr>
          <a:lstStyle/>
          <a:p>
            <a:r>
              <a:rPr lang="en-US" sz="2400"/>
              <a:t>Look at the first stanza of the excerpt in our book on p. 159. Notice lines 1-24 do not rhyme. </a:t>
            </a:r>
          </a:p>
          <a:p>
            <a:r>
              <a:rPr lang="en-US" sz="2400"/>
              <a:t>Then, you’ll see the short line (the bob) in line 25, followed by the quatrain (the wheel) in lines 26-29. The bob and wheel has an ABABA rhyme scheme. (Remember some of our pronunciation has changed so rhymes may have been closer as spoken in the Middle Ages. Also, we are reading a translation, which may affect the rhymes.)</a:t>
            </a:r>
          </a:p>
        </p:txBody>
      </p:sp>
      <p:pic>
        <p:nvPicPr>
          <p:cNvPr id="4" name="Picture 3"/>
          <p:cNvPicPr>
            <a:picLocks noChangeAspect="1"/>
          </p:cNvPicPr>
          <p:nvPr/>
        </p:nvPicPr>
        <p:blipFill>
          <a:blip r:embed="rId2"/>
          <a:stretch>
            <a:fillRect/>
          </a:stretch>
        </p:blipFill>
        <p:spPr>
          <a:xfrm>
            <a:off x="3408753" y="4343400"/>
            <a:ext cx="5143328" cy="1642147"/>
          </a:xfrm>
          <a:prstGeom prst="rect">
            <a:avLst/>
          </a:prstGeom>
        </p:spPr>
      </p:pic>
      <p:cxnSp>
        <p:nvCxnSpPr>
          <p:cNvPr id="8" name="Connector: Curved 7">
            <a:extLst>
              <a:ext uri="{FF2B5EF4-FFF2-40B4-BE49-F238E27FC236}">
                <a16:creationId xmlns:a16="http://schemas.microsoft.com/office/drawing/2014/main" id="{8DEF5139-5F2E-43C4-8981-88F96E0055F6}"/>
              </a:ext>
            </a:extLst>
          </p:cNvPr>
          <p:cNvCxnSpPr>
            <a:cxnSpLocks/>
          </p:cNvCxnSpPr>
          <p:nvPr/>
        </p:nvCxnSpPr>
        <p:spPr>
          <a:xfrm>
            <a:off x="1347870" y="3276600"/>
            <a:ext cx="3528930" cy="129540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C0A57F02-7553-4555-BCA7-4E590F656E34}"/>
              </a:ext>
            </a:extLst>
          </p:cNvPr>
          <p:cNvGrpSpPr/>
          <p:nvPr/>
        </p:nvGrpSpPr>
        <p:grpSpPr>
          <a:xfrm>
            <a:off x="1524000" y="3924300"/>
            <a:ext cx="1981200" cy="1962150"/>
            <a:chOff x="1524000" y="3924300"/>
            <a:chExt cx="1981200" cy="1962150"/>
          </a:xfrm>
        </p:grpSpPr>
        <p:cxnSp>
          <p:nvCxnSpPr>
            <p:cNvPr id="14" name="Connector: Curved 13">
              <a:extLst>
                <a:ext uri="{FF2B5EF4-FFF2-40B4-BE49-F238E27FC236}">
                  <a16:creationId xmlns:a16="http://schemas.microsoft.com/office/drawing/2014/main" id="{06F21F48-B60B-4046-8C5E-836839F89B59}"/>
                </a:ext>
              </a:extLst>
            </p:cNvPr>
            <p:cNvCxnSpPr>
              <a:cxnSpLocks/>
              <a:endCxn id="15" idx="1"/>
            </p:cNvCxnSpPr>
            <p:nvPr/>
          </p:nvCxnSpPr>
          <p:spPr>
            <a:xfrm>
              <a:off x="1524000" y="3924300"/>
              <a:ext cx="1884753" cy="131445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C52CF167-02FA-4989-B994-7ECFCFA5C8C1}"/>
                </a:ext>
              </a:extLst>
            </p:cNvPr>
            <p:cNvSpPr/>
            <p:nvPr/>
          </p:nvSpPr>
          <p:spPr>
            <a:xfrm>
              <a:off x="3408753" y="4591050"/>
              <a:ext cx="96447" cy="1295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820002849"/>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318" name="Rectangle 72">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3314" name="Rectangle 2"/>
          <p:cNvSpPr>
            <a:spLocks noGrp="1" noRot="1" noChangeArrowheads="1"/>
          </p:cNvSpPr>
          <p:nvPr>
            <p:ph type="title"/>
          </p:nvPr>
        </p:nvSpPr>
        <p:spPr>
          <a:xfrm>
            <a:off x="3331337" y="609600"/>
            <a:ext cx="5019796" cy="1356360"/>
          </a:xfrm>
        </p:spPr>
        <p:txBody>
          <a:bodyPr>
            <a:normAutofit/>
          </a:bodyPr>
          <a:lstStyle/>
          <a:p>
            <a:r>
              <a:rPr lang="en-US">
                <a:solidFill>
                  <a:srgbClr val="FFFFFF"/>
                </a:solidFill>
              </a:rPr>
              <a:t>Main Characters</a:t>
            </a:r>
          </a:p>
        </p:txBody>
      </p:sp>
      <p:pic>
        <p:nvPicPr>
          <p:cNvPr id="13316" name="Picture 4" descr="king arthur"/>
          <p:cNvPicPr>
            <a:picLocks noChangeAspect="1" noChangeArrowheads="1"/>
          </p:cNvPicPr>
          <p:nvPr/>
        </p:nvPicPr>
        <p:blipFill rotWithShape="1">
          <a:blip r:embed="rId2" cstate="print"/>
          <a:srcRect l="38052" r="26431"/>
          <a:stretch/>
        </p:blipFill>
        <p:spPr bwMode="auto">
          <a:xfrm>
            <a:off x="174645" y="243840"/>
            <a:ext cx="2735128" cy="6377939"/>
          </a:xfrm>
          <a:prstGeom prst="rect">
            <a:avLst/>
          </a:prstGeom>
          <a:noFill/>
        </p:spPr>
      </p:pic>
      <p:sp>
        <p:nvSpPr>
          <p:cNvPr id="13315" name="Rectangle 3"/>
          <p:cNvSpPr>
            <a:spLocks noGrp="1" noRot="1" noChangeArrowheads="1"/>
          </p:cNvSpPr>
          <p:nvPr>
            <p:ph idx="1"/>
          </p:nvPr>
        </p:nvSpPr>
        <p:spPr>
          <a:xfrm>
            <a:off x="3331337" y="2057400"/>
            <a:ext cx="5279263" cy="4038600"/>
          </a:xfrm>
        </p:spPr>
        <p:txBody>
          <a:bodyPr>
            <a:normAutofit/>
          </a:bodyPr>
          <a:lstStyle/>
          <a:p>
            <a:r>
              <a:rPr lang="en-US" sz="2800" b="1">
                <a:solidFill>
                  <a:srgbClr val="FFFFFF"/>
                </a:solidFill>
              </a:rPr>
              <a:t>King Arthur</a:t>
            </a:r>
            <a:endParaRPr lang="en-US" sz="2800">
              <a:solidFill>
                <a:srgbClr val="FFFFFF"/>
              </a:solidFill>
            </a:endParaRPr>
          </a:p>
          <a:p>
            <a:pPr lvl="1">
              <a:buClr>
                <a:schemeClr val="bg1"/>
              </a:buClr>
              <a:buFont typeface="Wingdings" panose="05000000000000000000" pitchFamily="2" charset="2"/>
              <a:buChar char="ü"/>
            </a:pPr>
            <a:r>
              <a:rPr lang="en-US" sz="2400">
                <a:solidFill>
                  <a:srgbClr val="FFFFFF"/>
                </a:solidFill>
              </a:rPr>
              <a:t>Legendary king of Britain</a:t>
            </a:r>
          </a:p>
          <a:p>
            <a:pPr lvl="1">
              <a:buClr>
                <a:schemeClr val="bg1"/>
              </a:buClr>
              <a:buFont typeface="Wingdings" panose="05000000000000000000" pitchFamily="2" charset="2"/>
              <a:buChar char="ü"/>
            </a:pPr>
            <a:r>
              <a:rPr lang="en-US" sz="2400">
                <a:solidFill>
                  <a:srgbClr val="FFFFFF"/>
                </a:solidFill>
              </a:rPr>
              <a:t>Husband of Guinevere</a:t>
            </a:r>
          </a:p>
          <a:p>
            <a:pPr lvl="1">
              <a:buClr>
                <a:schemeClr val="bg1"/>
              </a:buClr>
              <a:buFont typeface="Wingdings" panose="05000000000000000000" pitchFamily="2" charset="2"/>
              <a:buChar char="ü"/>
            </a:pPr>
            <a:r>
              <a:rPr lang="en-US" sz="2400">
                <a:solidFill>
                  <a:srgbClr val="FFFFFF"/>
                </a:solidFill>
              </a:rPr>
              <a:t>Uncle of Gawain</a:t>
            </a:r>
          </a:p>
          <a:p>
            <a:pPr lvl="1">
              <a:buClr>
                <a:schemeClr val="bg1"/>
              </a:buClr>
              <a:buFont typeface="Wingdings" panose="05000000000000000000" pitchFamily="2" charset="2"/>
              <a:buChar char="ü"/>
            </a:pPr>
            <a:r>
              <a:rPr lang="en-US" sz="2400">
                <a:solidFill>
                  <a:srgbClr val="FFFFFF"/>
                </a:solidFill>
              </a:rPr>
              <a:t>Over the famous Knights of the Round Table at Camelot</a:t>
            </a:r>
          </a:p>
          <a:p>
            <a:pPr lvl="1">
              <a:buClr>
                <a:schemeClr val="bg1"/>
              </a:buClr>
              <a:buFont typeface="Wingdings" panose="05000000000000000000" pitchFamily="2" charset="2"/>
              <a:buChar char="ü"/>
            </a:pPr>
            <a:r>
              <a:rPr lang="en-US" sz="2400">
                <a:solidFill>
                  <a:srgbClr val="FFFFFF"/>
                </a:solidFill>
              </a:rPr>
              <a:t>Brave, courageous, chivalrous</a:t>
            </a:r>
          </a:p>
        </p:txBody>
      </p:sp>
      <p:sp>
        <p:nvSpPr>
          <p:cNvPr id="75" name="Rectangle 74">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3840"/>
            <a:ext cx="879348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newsfla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93067CD-13A7-4384-B15E-5D49AF03B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5362" name="Rectangle 2"/>
          <p:cNvSpPr>
            <a:spLocks noGrp="1" noRot="1" noChangeArrowheads="1"/>
          </p:cNvSpPr>
          <p:nvPr>
            <p:ph type="title"/>
          </p:nvPr>
        </p:nvSpPr>
        <p:spPr>
          <a:xfrm>
            <a:off x="857250" y="609600"/>
            <a:ext cx="5019795" cy="1356360"/>
          </a:xfrm>
        </p:spPr>
        <p:txBody>
          <a:bodyPr>
            <a:normAutofit/>
          </a:bodyPr>
          <a:lstStyle/>
          <a:p>
            <a:r>
              <a:rPr lang="en-US">
                <a:solidFill>
                  <a:schemeClr val="bg1"/>
                </a:solidFill>
              </a:rPr>
              <a:t>Main Characters</a:t>
            </a:r>
          </a:p>
        </p:txBody>
      </p:sp>
      <p:sp>
        <p:nvSpPr>
          <p:cNvPr id="15363" name="Rectangle 3"/>
          <p:cNvSpPr>
            <a:spLocks noGrp="1" noRot="1" noChangeArrowheads="1"/>
          </p:cNvSpPr>
          <p:nvPr>
            <p:ph idx="1"/>
          </p:nvPr>
        </p:nvSpPr>
        <p:spPr>
          <a:xfrm>
            <a:off x="857250" y="2057400"/>
            <a:ext cx="5019795" cy="4038600"/>
          </a:xfrm>
        </p:spPr>
        <p:txBody>
          <a:bodyPr>
            <a:normAutofit/>
          </a:bodyPr>
          <a:lstStyle/>
          <a:p>
            <a:r>
              <a:rPr lang="en-US" sz="2800" b="1">
                <a:solidFill>
                  <a:schemeClr val="bg1"/>
                </a:solidFill>
              </a:rPr>
              <a:t>Sir Gawain</a:t>
            </a:r>
          </a:p>
          <a:p>
            <a:pPr>
              <a:buClr>
                <a:schemeClr val="bg1"/>
              </a:buClr>
              <a:buFont typeface="Wingdings" panose="05000000000000000000" pitchFamily="2" charset="2"/>
              <a:buChar char="ü"/>
            </a:pPr>
            <a:r>
              <a:rPr lang="en-US" sz="2400">
                <a:solidFill>
                  <a:schemeClr val="bg1"/>
                </a:solidFill>
              </a:rPr>
              <a:t>Arthur’s nephew and one of the most loyal, brave knights</a:t>
            </a:r>
          </a:p>
          <a:p>
            <a:pPr>
              <a:buClr>
                <a:schemeClr val="bg1"/>
              </a:buClr>
              <a:buFont typeface="Wingdings" panose="05000000000000000000" pitchFamily="2" charset="2"/>
              <a:buChar char="ü"/>
            </a:pPr>
            <a:r>
              <a:rPr lang="en-US" sz="2400">
                <a:solidFill>
                  <a:schemeClr val="bg1"/>
                </a:solidFill>
              </a:rPr>
              <a:t>Follows the chivalrous code (humility, piety, integrity, loyalty, honesty)</a:t>
            </a:r>
          </a:p>
          <a:p>
            <a:pPr>
              <a:buClr>
                <a:schemeClr val="bg1"/>
              </a:buClr>
              <a:buFont typeface="Wingdings" panose="05000000000000000000" pitchFamily="2" charset="2"/>
              <a:buChar char="ü"/>
            </a:pPr>
            <a:r>
              <a:rPr lang="en-US" sz="2400">
                <a:solidFill>
                  <a:schemeClr val="bg1"/>
                </a:solidFill>
              </a:rPr>
              <a:t>Courtly lover</a:t>
            </a:r>
          </a:p>
          <a:p>
            <a:pPr>
              <a:buClr>
                <a:schemeClr val="bg1"/>
              </a:buClr>
              <a:buFont typeface="Wingdings" panose="05000000000000000000" pitchFamily="2" charset="2"/>
              <a:buChar char="ü"/>
            </a:pPr>
            <a:r>
              <a:rPr lang="en-US" sz="2400">
                <a:solidFill>
                  <a:schemeClr val="bg1"/>
                </a:solidFill>
              </a:rPr>
              <a:t>One flaw: loves his life so much that he will lie to protect it (obviously breaking the code)</a:t>
            </a:r>
          </a:p>
          <a:p>
            <a:endParaRPr lang="en-US" sz="2800">
              <a:solidFill>
                <a:schemeClr val="bg1"/>
              </a:solidFill>
            </a:endParaRPr>
          </a:p>
        </p:txBody>
      </p:sp>
      <p:pic>
        <p:nvPicPr>
          <p:cNvPr id="15364" name="Picture 4" descr="axes green knight"/>
          <p:cNvPicPr>
            <a:picLocks noChangeAspect="1" noChangeArrowheads="1"/>
          </p:cNvPicPr>
          <p:nvPr/>
        </p:nvPicPr>
        <p:blipFill rotWithShape="1">
          <a:blip r:embed="rId2" cstate="print"/>
          <a:srcRect l="4344" r="33506" b="1"/>
          <a:stretch/>
        </p:blipFill>
        <p:spPr bwMode="auto">
          <a:xfrm>
            <a:off x="6226039" y="243840"/>
            <a:ext cx="2735128" cy="6377939"/>
          </a:xfrm>
          <a:prstGeom prst="rect">
            <a:avLst/>
          </a:prstGeom>
          <a:noFill/>
        </p:spPr>
      </p:pic>
      <p:sp>
        <p:nvSpPr>
          <p:cNvPr id="75" name="Rectangle 74">
            <a:extLst>
              <a:ext uri="{FF2B5EF4-FFF2-40B4-BE49-F238E27FC236}">
                <a16:creationId xmlns:a16="http://schemas.microsoft.com/office/drawing/2014/main" id="{42E9009C-D0E3-46ED-935B-6C1C2965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newsfla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4338" name="Rectangle 2"/>
          <p:cNvSpPr>
            <a:spLocks noGrp="1" noRot="1" noChangeArrowheads="1"/>
          </p:cNvSpPr>
          <p:nvPr>
            <p:ph type="title"/>
          </p:nvPr>
        </p:nvSpPr>
        <p:spPr>
          <a:xfrm>
            <a:off x="3331337" y="609600"/>
            <a:ext cx="5019796" cy="1356360"/>
          </a:xfrm>
        </p:spPr>
        <p:txBody>
          <a:bodyPr>
            <a:normAutofit/>
          </a:bodyPr>
          <a:lstStyle/>
          <a:p>
            <a:r>
              <a:rPr lang="en-US">
                <a:solidFill>
                  <a:srgbClr val="FFFFFF"/>
                </a:solidFill>
              </a:rPr>
              <a:t>Main Characters</a:t>
            </a:r>
          </a:p>
        </p:txBody>
      </p:sp>
      <p:pic>
        <p:nvPicPr>
          <p:cNvPr id="14340" name="Picture 4" descr="green_knight_"/>
          <p:cNvPicPr>
            <a:picLocks noChangeAspect="1" noChangeArrowheads="1"/>
          </p:cNvPicPr>
          <p:nvPr/>
        </p:nvPicPr>
        <p:blipFill rotWithShape="1">
          <a:blip r:embed="rId2" cstate="print"/>
          <a:srcRect l="23885" r="11384" b="1"/>
          <a:stretch/>
        </p:blipFill>
        <p:spPr bwMode="auto">
          <a:xfrm>
            <a:off x="174645" y="243840"/>
            <a:ext cx="2735128" cy="6377939"/>
          </a:xfrm>
          <a:prstGeom prst="rect">
            <a:avLst/>
          </a:prstGeom>
          <a:noFill/>
        </p:spPr>
      </p:pic>
      <p:sp>
        <p:nvSpPr>
          <p:cNvPr id="14339" name="Rectangle 3"/>
          <p:cNvSpPr>
            <a:spLocks noGrp="1" noRot="1" noChangeArrowheads="1"/>
          </p:cNvSpPr>
          <p:nvPr>
            <p:ph idx="1"/>
          </p:nvPr>
        </p:nvSpPr>
        <p:spPr>
          <a:xfrm>
            <a:off x="3331337" y="2057400"/>
            <a:ext cx="5019796" cy="4038600"/>
          </a:xfrm>
        </p:spPr>
        <p:txBody>
          <a:bodyPr>
            <a:normAutofit/>
          </a:bodyPr>
          <a:lstStyle/>
          <a:p>
            <a:r>
              <a:rPr lang="en-US" sz="2800" b="1">
                <a:solidFill>
                  <a:srgbClr val="FFFFFF"/>
                </a:solidFill>
              </a:rPr>
              <a:t>The Green Knight:</a:t>
            </a:r>
          </a:p>
          <a:p>
            <a:pPr lvl="1">
              <a:buClr>
                <a:schemeClr val="bg1"/>
              </a:buClr>
              <a:buFont typeface="Wingdings" panose="05000000000000000000" pitchFamily="2" charset="2"/>
              <a:buChar char="ü"/>
            </a:pPr>
            <a:r>
              <a:rPr lang="en-US" sz="2400">
                <a:solidFill>
                  <a:srgbClr val="FFFFFF"/>
                </a:solidFill>
              </a:rPr>
              <a:t>Yes…he is a green man.</a:t>
            </a:r>
          </a:p>
          <a:p>
            <a:pPr lvl="1">
              <a:buClr>
                <a:schemeClr val="bg1"/>
              </a:buClr>
              <a:buFont typeface="Wingdings" panose="05000000000000000000" pitchFamily="2" charset="2"/>
              <a:buChar char="ü"/>
            </a:pPr>
            <a:r>
              <a:rPr lang="en-US" sz="2400">
                <a:solidFill>
                  <a:srgbClr val="FFFFFF"/>
                </a:solidFill>
              </a:rPr>
              <a:t>Huge guy with big muscles/carries a huge axe</a:t>
            </a:r>
          </a:p>
          <a:p>
            <a:pPr lvl="1">
              <a:buClr>
                <a:schemeClr val="bg1"/>
              </a:buClr>
              <a:buFont typeface="Wingdings" panose="05000000000000000000" pitchFamily="2" charset="2"/>
              <a:buChar char="ü"/>
            </a:pPr>
            <a:r>
              <a:rPr lang="en-US" sz="2400">
                <a:solidFill>
                  <a:srgbClr val="FFFFFF"/>
                </a:solidFill>
              </a:rPr>
              <a:t>Says he comes in friendship but proposes that someone step forward to play the “beheading game.”</a:t>
            </a:r>
          </a:p>
          <a:p>
            <a:pPr lvl="1">
              <a:buClr>
                <a:schemeClr val="bg1"/>
              </a:buClr>
              <a:buFont typeface="Wingdings" panose="05000000000000000000" pitchFamily="2" charset="2"/>
              <a:buChar char="ü"/>
            </a:pPr>
            <a:r>
              <a:rPr lang="en-US" sz="2400">
                <a:solidFill>
                  <a:srgbClr val="FFFFFF"/>
                </a:solidFill>
              </a:rPr>
              <a:t>Expects the knights to be courageous and step forward to play</a:t>
            </a:r>
          </a:p>
          <a:p>
            <a:pPr lvl="1"/>
            <a:endParaRPr lang="en-US" sz="2400">
              <a:solidFill>
                <a:srgbClr val="FFFFFF"/>
              </a:solidFill>
            </a:endParaRPr>
          </a:p>
        </p:txBody>
      </p:sp>
      <p:sp>
        <p:nvSpPr>
          <p:cNvPr id="75" name="Rectangle 74">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3840"/>
            <a:ext cx="879348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newsfla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C4AC7C4-D5CE-4603-98D5-CCABE64C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6386" name="Rectangle 2"/>
          <p:cNvSpPr>
            <a:spLocks noGrp="1" noRot="1" noChangeArrowheads="1"/>
          </p:cNvSpPr>
          <p:nvPr>
            <p:ph type="title"/>
          </p:nvPr>
        </p:nvSpPr>
        <p:spPr>
          <a:xfrm>
            <a:off x="3331337" y="609600"/>
            <a:ext cx="5019796" cy="1356360"/>
          </a:xfrm>
        </p:spPr>
        <p:txBody>
          <a:bodyPr>
            <a:normAutofit/>
          </a:bodyPr>
          <a:lstStyle/>
          <a:p>
            <a:r>
              <a:rPr lang="en-US">
                <a:solidFill>
                  <a:srgbClr val="FFFFFF"/>
                </a:solidFill>
              </a:rPr>
              <a:t>Other Characters</a:t>
            </a:r>
          </a:p>
        </p:txBody>
      </p:sp>
      <p:pic>
        <p:nvPicPr>
          <p:cNvPr id="16388" name="Picture 4" descr="queen crown"/>
          <p:cNvPicPr>
            <a:picLocks noChangeAspect="1" noChangeArrowheads="1"/>
          </p:cNvPicPr>
          <p:nvPr/>
        </p:nvPicPr>
        <p:blipFill rotWithShape="1">
          <a:blip r:embed="rId2" cstate="print"/>
          <a:srcRect t="5660" r="1" b="1924"/>
          <a:stretch/>
        </p:blipFill>
        <p:spPr bwMode="auto">
          <a:xfrm>
            <a:off x="178308" y="243840"/>
            <a:ext cx="2736342" cy="2528857"/>
          </a:xfrm>
          <a:prstGeom prst="rect">
            <a:avLst/>
          </a:prstGeom>
          <a:noFill/>
        </p:spPr>
      </p:pic>
      <p:pic>
        <p:nvPicPr>
          <p:cNvPr id="16389" name="Picture 5" descr="castle"/>
          <p:cNvPicPr>
            <a:picLocks noChangeAspect="1" noChangeArrowheads="1"/>
          </p:cNvPicPr>
          <p:nvPr/>
        </p:nvPicPr>
        <p:blipFill rotWithShape="1">
          <a:blip r:embed="rId3" cstate="print"/>
          <a:srcRect l="30979" r="16082" b="1"/>
          <a:stretch/>
        </p:blipFill>
        <p:spPr bwMode="auto">
          <a:xfrm>
            <a:off x="174645" y="2772697"/>
            <a:ext cx="2735128" cy="3849083"/>
          </a:xfrm>
          <a:prstGeom prst="rect">
            <a:avLst/>
          </a:prstGeom>
          <a:noFill/>
        </p:spPr>
      </p:pic>
      <p:sp>
        <p:nvSpPr>
          <p:cNvPr id="16387" name="Rectangle 3"/>
          <p:cNvSpPr>
            <a:spLocks noGrp="1" noRot="1" noChangeArrowheads="1"/>
          </p:cNvSpPr>
          <p:nvPr>
            <p:ph idx="1"/>
          </p:nvPr>
        </p:nvSpPr>
        <p:spPr>
          <a:xfrm>
            <a:off x="3331337" y="2057400"/>
            <a:ext cx="5019796" cy="4038600"/>
          </a:xfrm>
        </p:spPr>
        <p:txBody>
          <a:bodyPr>
            <a:normAutofit/>
          </a:bodyPr>
          <a:lstStyle/>
          <a:p>
            <a:r>
              <a:rPr lang="en-US" sz="2800" b="1">
                <a:solidFill>
                  <a:srgbClr val="FFFFFF"/>
                </a:solidFill>
              </a:rPr>
              <a:t>Lord and Lady Bertilak</a:t>
            </a:r>
          </a:p>
          <a:p>
            <a:r>
              <a:rPr lang="en-US" sz="2800" b="1">
                <a:solidFill>
                  <a:srgbClr val="FFFFFF"/>
                </a:solidFill>
              </a:rPr>
              <a:t>Queen Guinevere</a:t>
            </a:r>
            <a:r>
              <a:rPr lang="en-US" sz="2800">
                <a:solidFill>
                  <a:srgbClr val="FFFFFF"/>
                </a:solidFill>
              </a:rPr>
              <a:t>: Arthur’s wife and queen</a:t>
            </a:r>
          </a:p>
          <a:p>
            <a:r>
              <a:rPr lang="en-US" sz="2800" b="1">
                <a:solidFill>
                  <a:srgbClr val="FFFFFF"/>
                </a:solidFill>
              </a:rPr>
              <a:t>Knights of the Round Table</a:t>
            </a:r>
          </a:p>
          <a:p>
            <a:endParaRPr lang="en-US" sz="2800">
              <a:solidFill>
                <a:srgbClr val="FFFFFF"/>
              </a:solidFill>
            </a:endParaRPr>
          </a:p>
        </p:txBody>
      </p:sp>
      <p:sp>
        <p:nvSpPr>
          <p:cNvPr id="76" name="Rectangle 75">
            <a:extLst>
              <a:ext uri="{FF2B5EF4-FFF2-40B4-BE49-F238E27FC236}">
                <a16:creationId xmlns:a16="http://schemas.microsoft.com/office/drawing/2014/main" id="{78CF0775-27C9-4D32-A833-64CE4537F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3840"/>
            <a:ext cx="879348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newsflash/>
  </p:transition>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Glass Layers</Template>
  <Application>Microsoft Office PowerPoint</Application>
  <PresentationFormat>On-screen Show (4:3)</PresentationFormat>
  <Slides>23</Slides>
  <Notes>0</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Basis</vt:lpstr>
      <vt:lpstr>Sir Gawain and the Green Knight</vt:lpstr>
      <vt:lpstr>The Pearl Poet</vt:lpstr>
      <vt:lpstr>So, what kind of story is this?</vt:lpstr>
      <vt:lpstr>Stanza Form</vt:lpstr>
      <vt:lpstr>Bob and Wheel</vt:lpstr>
      <vt:lpstr>Main Characters</vt:lpstr>
      <vt:lpstr>Main Characters</vt:lpstr>
      <vt:lpstr>Main Characters</vt:lpstr>
      <vt:lpstr>Other Characters</vt:lpstr>
      <vt:lpstr>Major theme</vt:lpstr>
      <vt:lpstr>Major Theme</vt:lpstr>
      <vt:lpstr>Major Theme</vt:lpstr>
      <vt:lpstr>PowerPoint Presentation</vt:lpstr>
      <vt:lpstr>PowerPoint Presentation</vt:lpstr>
      <vt:lpstr>PowerPoint Presentation</vt:lpstr>
      <vt:lpstr>PowerPoint Presentation</vt:lpstr>
      <vt:lpstr>PowerPoint Presentation</vt:lpstr>
      <vt:lpstr>Sir Gawain's Shield</vt:lpstr>
      <vt:lpstr>Setting up the story…</vt:lpstr>
      <vt:lpstr>Setting up the story…</vt:lpstr>
      <vt:lpstr>Setting up the story…</vt:lpstr>
      <vt:lpstr>Setting up the story…</vt:lpstr>
      <vt:lpstr>Turn to page 158 in your literature books for “Sir Gawain and the Green Knight.”  Be sure to read all of the info on p. 158 before starting the excerpt.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 Gawain and the Green Knight</dc:title>
  <dc:creator>William Smitherman</dc:creator>
  <cp:revision>1</cp:revision>
  <dcterms:created xsi:type="dcterms:W3CDTF">2008-11-15T03:26:15Z</dcterms:created>
  <dcterms:modified xsi:type="dcterms:W3CDTF">2022-04-24T21:43:48Z</dcterms:modified>
</cp:coreProperties>
</file>