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B7BD6-9B40-AA76-997E-61C5BBE6FE19}" v="139" dt="2023-09-17T20:24:33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L. Coffman" userId="S::mlcoffman@jmcss.org::2ed183d1-ceb8-4be9-a4ba-1a0778a92ba5" providerId="AD" clId="Web-{93DB7BD6-9B40-AA76-997E-61C5BBE6FE19}"/>
    <pc:docChg chg="addSld modSld">
      <pc:chgData name="Molly L. Coffman" userId="S::mlcoffman@jmcss.org::2ed183d1-ceb8-4be9-a4ba-1a0778a92ba5" providerId="AD" clId="Web-{93DB7BD6-9B40-AA76-997E-61C5BBE6FE19}" dt="2023-09-17T20:24:31.254" v="137" actId="20577"/>
      <pc:docMkLst>
        <pc:docMk/>
      </pc:docMkLst>
      <pc:sldChg chg="modSp">
        <pc:chgData name="Molly L. Coffman" userId="S::mlcoffman@jmcss.org::2ed183d1-ceb8-4be9-a4ba-1a0778a92ba5" providerId="AD" clId="Web-{93DB7BD6-9B40-AA76-997E-61C5BBE6FE19}" dt="2023-09-17T20:19:59.088" v="9" actId="20577"/>
        <pc:sldMkLst>
          <pc:docMk/>
          <pc:sldMk cId="4252609362" sldId="256"/>
        </pc:sldMkLst>
        <pc:spChg chg="mod">
          <ac:chgData name="Molly L. Coffman" userId="S::mlcoffman@jmcss.org::2ed183d1-ceb8-4be9-a4ba-1a0778a92ba5" providerId="AD" clId="Web-{93DB7BD6-9B40-AA76-997E-61C5BBE6FE19}" dt="2023-09-17T20:19:59.088" v="9" actId="20577"/>
          <ac:spMkLst>
            <pc:docMk/>
            <pc:sldMk cId="4252609362" sldId="256"/>
            <ac:spMk id="3" creationId="{00000000-0000-0000-0000-000000000000}"/>
          </ac:spMkLst>
        </pc:spChg>
      </pc:sldChg>
      <pc:sldChg chg="modSp">
        <pc:chgData name="Molly L. Coffman" userId="S::mlcoffman@jmcss.org::2ed183d1-ceb8-4be9-a4ba-1a0778a92ba5" providerId="AD" clId="Web-{93DB7BD6-9B40-AA76-997E-61C5BBE6FE19}" dt="2023-09-17T20:21:41.076" v="58" actId="14100"/>
        <pc:sldMkLst>
          <pc:docMk/>
          <pc:sldMk cId="3551884719" sldId="258"/>
        </pc:sldMkLst>
        <pc:spChg chg="mod">
          <ac:chgData name="Molly L. Coffman" userId="S::mlcoffman@jmcss.org::2ed183d1-ceb8-4be9-a4ba-1a0778a92ba5" providerId="AD" clId="Web-{93DB7BD6-9B40-AA76-997E-61C5BBE6FE19}" dt="2023-09-17T20:21:41.076" v="58" actId="14100"/>
          <ac:spMkLst>
            <pc:docMk/>
            <pc:sldMk cId="3551884719" sldId="258"/>
            <ac:spMk id="3" creationId="{00000000-0000-0000-0000-000000000000}"/>
          </ac:spMkLst>
        </pc:spChg>
      </pc:sldChg>
      <pc:sldChg chg="modSp add replId">
        <pc:chgData name="Molly L. Coffman" userId="S::mlcoffman@jmcss.org::2ed183d1-ceb8-4be9-a4ba-1a0778a92ba5" providerId="AD" clId="Web-{93DB7BD6-9B40-AA76-997E-61C5BBE6FE19}" dt="2023-09-17T20:24:31.254" v="137" actId="20577"/>
        <pc:sldMkLst>
          <pc:docMk/>
          <pc:sldMk cId="3402631659" sldId="259"/>
        </pc:sldMkLst>
        <pc:spChg chg="mod">
          <ac:chgData name="Molly L. Coffman" userId="S::mlcoffman@jmcss.org::2ed183d1-ceb8-4be9-a4ba-1a0778a92ba5" providerId="AD" clId="Web-{93DB7BD6-9B40-AA76-997E-61C5BBE6FE19}" dt="2023-09-17T20:24:31.254" v="137" actId="20577"/>
          <ac:spMkLst>
            <pc:docMk/>
            <pc:sldMk cId="3402631659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Revising Personal Essay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Intros &amp; Conclusions</a:t>
            </a:r>
          </a:p>
        </p:txBody>
      </p:sp>
    </p:spTree>
    <p:extLst>
      <p:ext uri="{BB962C8B-B14F-4D97-AF65-F5344CB8AC3E}">
        <p14:creationId xmlns:p14="http://schemas.microsoft.com/office/powerpoint/2010/main" val="425260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What is the purpose of the personal essay?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How can we communicate our beliefs more powerfully?</a:t>
            </a:r>
          </a:p>
        </p:txBody>
      </p:sp>
    </p:spTree>
    <p:extLst>
      <p:ext uri="{BB962C8B-B14F-4D97-AF65-F5344CB8AC3E}">
        <p14:creationId xmlns:p14="http://schemas.microsoft.com/office/powerpoint/2010/main" val="17962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Intros/Conclusions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1340"/>
            <a:ext cx="10010175" cy="48050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u="sng" dirty="0"/>
              <a:t>Read</a:t>
            </a:r>
            <a:r>
              <a:rPr lang="en-US" sz="2400" b="1" dirty="0"/>
              <a:t> your introduction. What strategy did you use? </a:t>
            </a:r>
            <a:r>
              <a:rPr lang="en-US" sz="2400" b="1" u="sng" dirty="0"/>
              <a:t>Label</a:t>
            </a:r>
            <a:r>
              <a:rPr lang="en-US" sz="2400" b="1" dirty="0"/>
              <a:t> your introduction with a description of the strategy (e.g., surprising statement, descriptive details, compelling question). </a:t>
            </a:r>
          </a:p>
          <a:p>
            <a:pPr>
              <a:buClr>
                <a:srgbClr val="8AD0D6"/>
              </a:buClr>
            </a:pPr>
            <a:r>
              <a:rPr lang="en-US" sz="2400" b="1" u="sng" dirty="0"/>
              <a:t>Read</a:t>
            </a:r>
            <a:r>
              <a:rPr lang="en-US" sz="2400" b="1" dirty="0"/>
              <a:t> your conclusion. Have you connected your conclusion to your introduction? How? If yes, </a:t>
            </a:r>
            <a:r>
              <a:rPr lang="en-US" sz="2400" b="1" u="sng" dirty="0"/>
              <a:t>highlight</a:t>
            </a:r>
            <a:r>
              <a:rPr lang="en-US" sz="2400" b="1" dirty="0"/>
              <a:t> the part in the conclusion and the part in the intro or earlier part of the essay that connect. Beside the conclusion, </a:t>
            </a:r>
            <a:r>
              <a:rPr lang="en-US" sz="2400" b="1" u="sng" dirty="0"/>
              <a:t>explain/label </a:t>
            </a:r>
            <a:r>
              <a:rPr lang="en-US" sz="2400" b="1" dirty="0"/>
              <a:t>the connection. If no, revise your conclusion, adding a connection to an earlier part of the essay. Then, highlight and label.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188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Intros/Conclusions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1340"/>
            <a:ext cx="10010175" cy="480506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8AD0D6"/>
              </a:buClr>
            </a:pPr>
            <a:r>
              <a:rPr lang="en-US" sz="2400" b="1" dirty="0"/>
              <a:t>Now think of </a:t>
            </a:r>
            <a:r>
              <a:rPr lang="en-US" sz="2400" b="1" u="sng" dirty="0"/>
              <a:t>another</a:t>
            </a:r>
            <a:r>
              <a:rPr lang="en-US" sz="2400" b="1" dirty="0"/>
              <a:t> intro technique you could use and </a:t>
            </a:r>
            <a:r>
              <a:rPr lang="en-US" sz="2400" b="1" u="sng" dirty="0"/>
              <a:t>write</a:t>
            </a:r>
            <a:r>
              <a:rPr lang="en-US" sz="2400" b="1" dirty="0"/>
              <a:t> an alternative introduction. </a:t>
            </a:r>
            <a:r>
              <a:rPr lang="en-US" sz="2400" b="1" u="sng" dirty="0"/>
              <a:t>Label</a:t>
            </a:r>
            <a:r>
              <a:rPr lang="en-US" sz="2400" b="1" dirty="0"/>
              <a:t> this new introduction with the strategy being used. </a:t>
            </a:r>
            <a:endParaRPr lang="en-US" sz="2400" dirty="0"/>
          </a:p>
          <a:p>
            <a:pPr>
              <a:buClr>
                <a:srgbClr val="8AD0D6"/>
              </a:buClr>
            </a:pPr>
            <a:r>
              <a:rPr lang="en-US" sz="2400" b="1" dirty="0"/>
              <a:t>Which introduction do you like better? Why? </a:t>
            </a:r>
            <a:endParaRPr lang="en-US" sz="2400" dirty="0"/>
          </a:p>
          <a:p>
            <a:pPr>
              <a:buClr>
                <a:srgbClr val="8AD0D6"/>
              </a:buClr>
            </a:pPr>
            <a:r>
              <a:rPr lang="en-US" sz="2400" b="1" dirty="0"/>
              <a:t>Then, write a conclusion paragraph that connects with your alternate </a:t>
            </a:r>
            <a:r>
              <a:rPr lang="en-US" sz="2400" b="1"/>
              <a:t>introduction 1. </a:t>
            </a:r>
            <a:endParaRPr lang="en-US" sz="2400" b="1" dirty="0"/>
          </a:p>
          <a:p>
            <a:pPr>
              <a:buClr>
                <a:srgbClr val="8AD0D6"/>
              </a:buClr>
            </a:pPr>
            <a:r>
              <a:rPr lang="en-US" sz="2400" b="1" dirty="0"/>
              <a:t>Repeat the process one more time: Select a third intro technique and write alternative introduction 2 and alternative conclusion 2 that connects with that intro. </a:t>
            </a:r>
          </a:p>
        </p:txBody>
      </p:sp>
    </p:spTree>
    <p:extLst>
      <p:ext uri="{BB962C8B-B14F-4D97-AF65-F5344CB8AC3E}">
        <p14:creationId xmlns:p14="http://schemas.microsoft.com/office/powerpoint/2010/main" val="3402631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156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Revising Personal Essay</vt:lpstr>
      <vt:lpstr>Questions to Consider</vt:lpstr>
      <vt:lpstr>Revising Intros/Conclusions</vt:lpstr>
      <vt:lpstr>Revising Intros/Conclusions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Personal Essay</dc:title>
  <dc:creator>Molly Coffman</dc:creator>
  <cp:lastModifiedBy>Molly Coffman</cp:lastModifiedBy>
  <cp:revision>30</cp:revision>
  <dcterms:created xsi:type="dcterms:W3CDTF">2014-08-25T02:57:52Z</dcterms:created>
  <dcterms:modified xsi:type="dcterms:W3CDTF">2023-09-17T20:24:35Z</dcterms:modified>
</cp:coreProperties>
</file>