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</p:sldMasterIdLst>
  <p:notesMasterIdLst>
    <p:notesMasterId r:id="rId52"/>
  </p:notesMasterIdLst>
  <p:handoutMasterIdLst>
    <p:handoutMasterId r:id="rId53"/>
  </p:handoutMasterIdLst>
  <p:sldIdLst>
    <p:sldId id="295" r:id="rId16"/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80" r:id="rId40"/>
    <p:sldId id="279" r:id="rId41"/>
    <p:sldId id="281" r:id="rId42"/>
    <p:sldId id="287" r:id="rId43"/>
    <p:sldId id="288" r:id="rId44"/>
    <p:sldId id="289" r:id="rId45"/>
    <p:sldId id="291" r:id="rId46"/>
    <p:sldId id="290" r:id="rId47"/>
    <p:sldId id="283" r:id="rId48"/>
    <p:sldId id="284" r:id="rId49"/>
    <p:sldId id="285" r:id="rId50"/>
    <p:sldId id="294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-72" charset="0"/>
        <a:ea typeface="ヒラギノ角ゴ ProN W3" pitchFamily="-72" charset="-128"/>
        <a:cs typeface="ヒラギノ角ゴ ProN W3" pitchFamily="-72" charset="-128"/>
        <a:sym typeface="Arial" pitchFamily="-72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-72" charset="0"/>
        <a:ea typeface="ヒラギノ角ゴ ProN W3" pitchFamily="-72" charset="-128"/>
        <a:cs typeface="ヒラギノ角ゴ ProN W3" pitchFamily="-72" charset="-128"/>
        <a:sym typeface="Arial" pitchFamily="-72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-72" charset="0"/>
        <a:ea typeface="ヒラギノ角ゴ ProN W3" pitchFamily="-72" charset="-128"/>
        <a:cs typeface="ヒラギノ角ゴ ProN W3" pitchFamily="-72" charset="-128"/>
        <a:sym typeface="Arial" pitchFamily="-72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-72" charset="0"/>
        <a:ea typeface="ヒラギノ角ゴ ProN W3" pitchFamily="-72" charset="-128"/>
        <a:cs typeface="ヒラギノ角ゴ ProN W3" pitchFamily="-72" charset="-128"/>
        <a:sym typeface="Arial" pitchFamily="-72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-72" charset="0"/>
        <a:ea typeface="ヒラギノ角ゴ ProN W3" pitchFamily="-72" charset="-128"/>
        <a:cs typeface="ヒラギノ角ゴ ProN W3" pitchFamily="-72" charset="-128"/>
        <a:sym typeface="Arial" pitchFamily="-72" charset="0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Arial" pitchFamily="-72" charset="0"/>
        <a:ea typeface="ヒラギノ角ゴ ProN W3" pitchFamily="-72" charset="-128"/>
        <a:cs typeface="ヒラギノ角ゴ ProN W3" pitchFamily="-72" charset="-128"/>
        <a:sym typeface="Arial" pitchFamily="-72" charset="0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Arial" pitchFamily="-72" charset="0"/>
        <a:ea typeface="ヒラギノ角ゴ ProN W3" pitchFamily="-72" charset="-128"/>
        <a:cs typeface="ヒラギノ角ゴ ProN W3" pitchFamily="-72" charset="-128"/>
        <a:sym typeface="Arial" pitchFamily="-72" charset="0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Arial" pitchFamily="-72" charset="0"/>
        <a:ea typeface="ヒラギノ角ゴ ProN W3" pitchFamily="-72" charset="-128"/>
        <a:cs typeface="ヒラギノ角ゴ ProN W3" pitchFamily="-72" charset="-128"/>
        <a:sym typeface="Arial" pitchFamily="-72" charset="0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Arial" pitchFamily="-72" charset="0"/>
        <a:ea typeface="ヒラギノ角ゴ ProN W3" pitchFamily="-72" charset="-128"/>
        <a:cs typeface="ヒラギノ角ゴ ProN W3" pitchFamily="-72" charset="-128"/>
        <a:sym typeface="Arial" pitchFamily="-7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9C"/>
    <a:srgbClr val="DD4700"/>
    <a:srgbClr val="44006B"/>
    <a:srgbClr val="053041"/>
    <a:srgbClr val="042937"/>
    <a:srgbClr val="0A5774"/>
    <a:srgbClr val="00FBFF"/>
    <a:srgbClr val="A1FF00"/>
    <a:srgbClr val="FF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8587" autoAdjust="0"/>
  </p:normalViewPr>
  <p:slideViewPr>
    <p:cSldViewPr>
      <p:cViewPr varScale="1">
        <p:scale>
          <a:sx n="72" d="100"/>
          <a:sy n="72" d="100"/>
        </p:scale>
        <p:origin x="106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0" d="100"/>
        <a:sy n="400" d="100"/>
      </p:scale>
      <p:origin x="0" y="912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8152F-3C59-C84B-8B97-A94F47A97882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1E727-0ABA-D34F-9F45-926067D6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8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51389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pitchFamily="-72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Placeholder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pitchFamily="-72" charset="0"/>
              <a:ea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Placeholder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pitchFamily="-72" charset="0"/>
              <a:ea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Placeholder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pitchFamily="-72" charset="0"/>
              <a:ea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Placeholder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pitchFamily="-72" charset="0"/>
              <a:ea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Placeholder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pitchFamily="-72" charset="0"/>
              <a:ea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Placeholder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pitchFamily="-72" charset="0"/>
              <a:ea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Placeholder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pitchFamily="-72" charset="0"/>
              <a:ea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Placeholder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pitchFamily="-72" charset="0"/>
              <a:ea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Placeholder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pitchFamily="-72" charset="0"/>
              <a:ea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Placeholder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pitchFamily="-72" charset="0"/>
              <a:ea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Placeholder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pitchFamily="-72" charset="0"/>
              <a:ea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8418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>
                <a:latin typeface="Helvetica" pitchFamily="-72" charset="0"/>
                <a:ea typeface="Helvetica" pitchFamily="-72" charset="0"/>
                <a:cs typeface="Helvetica" pitchFamily="-72" charset="0"/>
                <a:sym typeface="Helvetica" pitchFamily="-72" charset="0"/>
              </a:rPr>
              <a:t>Category 1 - 10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Placeholder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pitchFamily="-72" charset="0"/>
              <a:ea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Placeholder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pitchFamily="-72" charset="0"/>
              <a:ea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Placeholder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pitchFamily="-72" charset="0"/>
              <a:ea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Placeholder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pitchFamily="-72" charset="0"/>
              <a:ea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Placeholder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pitchFamily="-72" charset="0"/>
              <a:ea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Placeholder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pitchFamily="-72" charset="0"/>
              <a:ea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Placeholder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pitchFamily="-72" charset="0"/>
              <a:ea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Placeholder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pitchFamily="-72" charset="0"/>
              <a:ea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Placeholder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pitchFamily="-72" charset="0"/>
              <a:ea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Placeholder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pitchFamily="-72" charset="0"/>
              <a:ea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0466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>
                <a:latin typeface="Helvetica" pitchFamily="-72" charset="0"/>
                <a:ea typeface="Helvetica" pitchFamily="-72" charset="0"/>
                <a:cs typeface="Helvetica" pitchFamily="-72" charset="0"/>
                <a:sym typeface="Helvetica" pitchFamily="-72" charset="0"/>
              </a:rPr>
              <a:t>Category 1 - 20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Placeholder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pitchFamily="-72" charset="0"/>
              <a:ea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Placeholder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pitchFamily="-72" charset="0"/>
              <a:ea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Placeholder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pitchFamily="-72" charset="0"/>
              <a:ea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Placeholder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pitchFamily="-72" charset="0"/>
              <a:ea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Placeholder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pitchFamily="-72" charset="0"/>
              <a:ea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Placeholder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pitchFamily="-72" charset="0"/>
              <a:ea typeface="ＭＳ Ｐゴシック" pitchFamily="-7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7596336" y="5949280"/>
            <a:ext cx="312737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710A4-852B-449C-AE80-6914D73FF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1"/>
          </p:nvPr>
        </p:nvSpPr>
        <p:spPr>
          <a:xfrm>
            <a:off x="7596336" y="5949280"/>
            <a:ext cx="312737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A4F14FE-C7E1-44CA-A2DB-9B86BACB8D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7596336" y="5949280"/>
            <a:ext cx="312737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4840E-4673-4182-9A9C-C7A157343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1"/>
          </p:nvPr>
        </p:nvSpPr>
        <p:spPr>
          <a:xfrm>
            <a:off x="7596336" y="5949280"/>
            <a:ext cx="312737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F198CA6-DEE5-442C-8532-6831ABFCBF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7596336" y="5949280"/>
            <a:ext cx="312737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E201E-A95B-4CF4-82B5-1AE9F7089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1"/>
          </p:nvPr>
        </p:nvSpPr>
        <p:spPr>
          <a:xfrm>
            <a:off x="7596336" y="5949280"/>
            <a:ext cx="312737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C0807D6-4FC1-4966-AC6A-BCBB07F0EE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7800"/>
            <a:ext cx="2057400" cy="5948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7800"/>
            <a:ext cx="6019800" cy="5948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1943100"/>
            <a:ext cx="16954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6850" y="1943100"/>
            <a:ext cx="16954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19431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431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1000" y="1943100"/>
            <a:ext cx="1320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4200" y="1943100"/>
            <a:ext cx="1320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19431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431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1943100"/>
            <a:ext cx="16954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6850" y="1943100"/>
            <a:ext cx="16954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7596336" y="5949280"/>
            <a:ext cx="312737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2CFE4-AA52-4CF4-AD3D-CD633B4C8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1"/>
          </p:nvPr>
        </p:nvSpPr>
        <p:spPr>
          <a:xfrm>
            <a:off x="7596336" y="5949280"/>
            <a:ext cx="312737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FFE4652-4AE1-4E8C-9D9A-67A7019EC6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889000"/>
            <a:ext cx="3606800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9000"/>
            <a:ext cx="3606800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7596336" y="5949280"/>
            <a:ext cx="312737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AE659-F840-491B-A14D-509404A0F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1"/>
          </p:nvPr>
        </p:nvSpPr>
        <p:spPr>
          <a:xfrm>
            <a:off x="7596336" y="5949280"/>
            <a:ext cx="312737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934C3C1-D69A-4349-A68D-675ABA8D45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943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94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7596336" y="5949280"/>
            <a:ext cx="312737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91C00-FE04-4552-82E0-6C2B006A1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 Box 3"/>
          <p:cNvSpPr txBox="1">
            <a:spLocks noGrp="1" noChangeArrowheads="1"/>
          </p:cNvSpPr>
          <p:nvPr>
            <p:ph type="sldNum" sz="quarter" idx="11"/>
          </p:nvPr>
        </p:nvSpPr>
        <p:spPr>
          <a:xfrm>
            <a:off x="7596336" y="5949280"/>
            <a:ext cx="312737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6B21624-AF07-466D-8A18-0CE8F03398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3530600"/>
            <a:ext cx="3606800" cy="80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530600"/>
            <a:ext cx="3606800" cy="80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7596336" y="5949280"/>
            <a:ext cx="312737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23D10-DF14-4850-AE91-888E03248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Box 3"/>
          <p:cNvSpPr txBox="1">
            <a:spLocks noGrp="1" noChangeArrowheads="1"/>
          </p:cNvSpPr>
          <p:nvPr>
            <p:ph type="sldNum" sz="quarter" idx="11"/>
          </p:nvPr>
        </p:nvSpPr>
        <p:spPr>
          <a:xfrm>
            <a:off x="7596336" y="5949280"/>
            <a:ext cx="312737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264E3C8-3A50-44E1-B122-4BFA8E57CE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155700"/>
            <a:ext cx="1841500" cy="317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155700"/>
            <a:ext cx="5372100" cy="317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7596336" y="5949280"/>
            <a:ext cx="312737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C2D28-FA8F-4DBB-B80B-B94A87310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1"/>
          </p:nvPr>
        </p:nvSpPr>
        <p:spPr>
          <a:xfrm>
            <a:off x="7596336" y="5949280"/>
            <a:ext cx="312737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AF061E9-A3E5-4B91-8308-DB06AE68BE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787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787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7596336" y="5949280"/>
            <a:ext cx="312737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7F8D9-89EA-4D41-9DFD-3FC9BF034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1"/>
          </p:nvPr>
        </p:nvSpPr>
        <p:spPr>
          <a:xfrm>
            <a:off x="7596336" y="5949280"/>
            <a:ext cx="312737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03806BC-F65F-42C1-82F6-65C672AEE6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787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787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7596336" y="5949280"/>
            <a:ext cx="312737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B7B18-5CC3-4E62-B4C7-9A4AC12A2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 Box 3"/>
          <p:cNvSpPr txBox="1">
            <a:spLocks noGrp="1" noChangeArrowheads="1"/>
          </p:cNvSpPr>
          <p:nvPr>
            <p:ph type="sldNum" sz="quarter" idx="11"/>
          </p:nvPr>
        </p:nvSpPr>
        <p:spPr>
          <a:xfrm>
            <a:off x="7596336" y="5949280"/>
            <a:ext cx="312737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EEA5BAA-24EF-4E65-ABC1-CBC52878A6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33782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4450" y="33782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0125" y="990600"/>
            <a:ext cx="1031875" cy="4711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990600"/>
            <a:ext cx="2943225" cy="4711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Times New Roma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7596336" y="5949280"/>
            <a:ext cx="312737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9B6A5-5023-4C0D-87BD-6EA07BA32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 Box 3"/>
          <p:cNvSpPr txBox="1">
            <a:spLocks noGrp="1" noChangeArrowheads="1"/>
          </p:cNvSpPr>
          <p:nvPr>
            <p:ph type="sldNum" sz="quarter" idx="11"/>
          </p:nvPr>
        </p:nvSpPr>
        <p:spPr>
          <a:xfrm>
            <a:off x="7596336" y="5949280"/>
            <a:ext cx="312737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B446643-6AF2-42D7-AA95-5E829157CA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33782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4450" y="33782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0125" y="990600"/>
            <a:ext cx="1031875" cy="4711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990600"/>
            <a:ext cx="2943225" cy="4711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mes New Roman" pitchFamily="-72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mes New Roman" pitchFamily="-72" charset="0"/>
              </a:rPr>
              <a:t>Click to edit Master text styles</a:t>
            </a:r>
          </a:p>
          <a:p>
            <a:pPr lvl="1"/>
            <a:r>
              <a:rPr lang="en-US">
                <a:sym typeface="Times New Roman" pitchFamily="-72" charset="0"/>
              </a:rPr>
              <a:t>Second level</a:t>
            </a:r>
          </a:p>
          <a:p>
            <a:pPr lvl="2"/>
            <a:r>
              <a:rPr lang="en-US">
                <a:sym typeface="Times New Roman" pitchFamily="-72" charset="0"/>
              </a:rPr>
              <a:t>Third level</a:t>
            </a:r>
          </a:p>
          <a:p>
            <a:pPr lvl="3"/>
            <a:r>
              <a:rPr lang="en-US">
                <a:sym typeface="Times New Roman" pitchFamily="-72" charset="0"/>
              </a:rPr>
              <a:t>Fourth level</a:t>
            </a:r>
          </a:p>
          <a:p>
            <a:pPr lvl="4"/>
            <a:r>
              <a:rPr lang="en-US">
                <a:sym typeface="Times New Roman" pitchFamily="-72" charset="0"/>
              </a:rPr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2360" y="6669360"/>
            <a:ext cx="151216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Copyright © 2012, Tracee Orman </a:t>
            </a:r>
          </a:p>
        </p:txBody>
      </p:sp>
      <p:pic>
        <p:nvPicPr>
          <p:cNvPr id="5" name="Picture 4" descr="stk19948boj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3018">
            <a:off x="123626" y="234821"/>
            <a:ext cx="1059311" cy="659349"/>
          </a:xfrm>
          <a:prstGeom prst="rect">
            <a:avLst/>
          </a:prstGeom>
        </p:spPr>
      </p:pic>
      <p:pic>
        <p:nvPicPr>
          <p:cNvPr id="7" name="Picture 6" descr="PencilNoLabel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2085">
            <a:off x="794709" y="192126"/>
            <a:ext cx="433342" cy="367634"/>
          </a:xfrm>
          <a:prstGeom prst="rect">
            <a:avLst/>
          </a:prstGeom>
        </p:spPr>
      </p:pic>
      <p:pic>
        <p:nvPicPr>
          <p:cNvPr id="8" name="Picture 7" descr="book4OpenBlue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688">
            <a:off x="7956376" y="116632"/>
            <a:ext cx="936104" cy="79208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21262793">
            <a:off x="8437349" y="36234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FFFF00"/>
                </a:solidFill>
                <a:latin typeface="KG Seven Sixteen"/>
                <a:cs typeface="KG Seven Sixteen"/>
              </a:rPr>
              <a:t>Poetry</a:t>
            </a:r>
            <a:r>
              <a:rPr lang="en-US" sz="900" baseline="0" dirty="0">
                <a:solidFill>
                  <a:srgbClr val="FFFF00"/>
                </a:solidFill>
                <a:latin typeface="KG Seven Sixteen"/>
                <a:cs typeface="KG Seven Sixteen"/>
              </a:rPr>
              <a:t> is cool</a:t>
            </a:r>
            <a:endParaRPr lang="en-US" sz="900" dirty="0">
              <a:solidFill>
                <a:srgbClr val="FFFF00"/>
              </a:solidFill>
              <a:latin typeface="KG Seven Sixteen"/>
              <a:cs typeface="KG Seven Sixteen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 rot="20954853">
            <a:off x="197988" y="361563"/>
            <a:ext cx="5040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FF1391"/>
                </a:solidFill>
                <a:latin typeface="KG Eyes Wide Open"/>
                <a:cs typeface="KG Eyes Wide Open"/>
              </a:rPr>
              <a:t>Poetry Terms</a:t>
            </a:r>
            <a:r>
              <a:rPr lang="en-US" sz="900" baseline="0" dirty="0">
                <a:solidFill>
                  <a:srgbClr val="FF1391"/>
                </a:solidFill>
                <a:latin typeface="KG Eyes Wide Open"/>
                <a:cs typeface="KG Eyes Wide Open"/>
              </a:rPr>
              <a:t> Review</a:t>
            </a:r>
            <a:endParaRPr lang="en-US" sz="900" dirty="0">
              <a:solidFill>
                <a:srgbClr val="FF1391"/>
              </a:solidFill>
              <a:latin typeface="KG Eyes Wide Open"/>
              <a:cs typeface="KG Eyes Wide Ope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+mj-lt"/>
          <a:ea typeface="+mj-ea"/>
          <a:cs typeface="+mj-cs"/>
          <a:sym typeface="Times New Roman" pitchFamily="-72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charset="0"/>
          <a:ea typeface="ヒラギノ明朝 ProN W3" charset="0"/>
          <a:cs typeface="ヒラギノ明朝 ProN W3" charset="0"/>
          <a:sym typeface="Times New Roman" pitchFamily="-72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charset="0"/>
          <a:ea typeface="ヒラギノ明朝 ProN W3" charset="0"/>
          <a:cs typeface="ヒラギノ明朝 ProN W3" charset="0"/>
          <a:sym typeface="Times New Roman" pitchFamily="-72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charset="0"/>
          <a:ea typeface="ヒラギノ明朝 ProN W3" charset="0"/>
          <a:cs typeface="ヒラギノ明朝 ProN W3" charset="0"/>
          <a:sym typeface="Times New Roman" pitchFamily="-72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charset="0"/>
          <a:ea typeface="ヒラギノ明朝 ProN W3" charset="0"/>
          <a:cs typeface="ヒラギノ明朝 ProN W3" charset="0"/>
          <a:sym typeface="Times New Roman" pitchFamily="-72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Times New Roman" pitchFamily="-72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  <a:sym typeface="Times New Roman" pitchFamily="-72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SzPct val="100000"/>
        <a:buFont typeface="Times New Roman" pitchFamily="-72" charset="0"/>
        <a:buChar char="–"/>
        <a:defRPr sz="2800">
          <a:solidFill>
            <a:srgbClr val="FFFFFF"/>
          </a:solidFill>
          <a:latin typeface="+mn-lt"/>
          <a:ea typeface="+mn-ea"/>
          <a:cs typeface="+mn-cs"/>
          <a:sym typeface="Times New Roman" pitchFamily="-72" charset="0"/>
        </a:defRPr>
      </a:lvl2pPr>
      <a:lvl3pPr marL="11318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Times New Roman" pitchFamily="-72" charset="0"/>
        <a:buChar char="•"/>
        <a:defRPr sz="2400">
          <a:solidFill>
            <a:srgbClr val="FFFFFF"/>
          </a:solidFill>
          <a:latin typeface="+mn-lt"/>
          <a:ea typeface="+mn-ea"/>
          <a:cs typeface="+mn-cs"/>
          <a:sym typeface="Times New Roman" pitchFamily="-72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Times New Roman" pitchFamily="-72" charset="0"/>
        <a:buChar char="–"/>
        <a:defRPr sz="2000">
          <a:solidFill>
            <a:srgbClr val="FFFFFF"/>
          </a:solidFill>
          <a:latin typeface="+mn-lt"/>
          <a:ea typeface="+mn-ea"/>
          <a:cs typeface="+mn-cs"/>
          <a:sym typeface="Times New Roman" pitchFamily="-72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Times New Roman" pitchFamily="-72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  <a:sym typeface="Times New Roman" pitchFamily="-72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Times New Roman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  <a:sym typeface="Times New Roman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Times New Roman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  <a:sym typeface="Times New Roman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Times New Roman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  <a:sym typeface="Times New Roman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Times New Roman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  <a:sym typeface="Times New Roman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72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1" r:id="rId2"/>
    <p:sldLayoutId id="2147483770" r:id="rId3"/>
    <p:sldLayoutId id="2147483769" r:id="rId4"/>
    <p:sldLayoutId id="2147483768" r:id="rId5"/>
    <p:sldLayoutId id="2147483767" r:id="rId6"/>
    <p:sldLayoutId id="2147483766" r:id="rId7"/>
    <p:sldLayoutId id="2147483765" r:id="rId8"/>
    <p:sldLayoutId id="2147483764" r:id="rId9"/>
    <p:sldLayoutId id="2147483763" r:id="rId10"/>
    <p:sldLayoutId id="214748376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pitchFamily="-7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985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pitchFamily="-7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1pPr>
      <a:lvl2pPr marL="10414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pitchFamily="-7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2pPr>
      <a:lvl3pPr marL="13843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pitchFamily="-7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3pPr>
      <a:lvl4pPr marL="17399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pitchFamily="-7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4pPr>
      <a:lvl5pPr marL="20828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pitchFamily="-7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5pPr>
      <a:lvl6pPr marL="25400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972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544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9116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2" r:id="rId2"/>
    <p:sldLayoutId id="2147483781" r:id="rId3"/>
    <p:sldLayoutId id="2147483780" r:id="rId4"/>
    <p:sldLayoutId id="2147483779" r:id="rId5"/>
    <p:sldLayoutId id="2147483778" r:id="rId6"/>
    <p:sldLayoutId id="2147483777" r:id="rId7"/>
    <p:sldLayoutId id="2147483776" r:id="rId8"/>
    <p:sldLayoutId id="2147483775" r:id="rId9"/>
    <p:sldLayoutId id="2147483774" r:id="rId10"/>
    <p:sldLayoutId id="214748377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pitchFamily="-7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985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pitchFamily="-7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1pPr>
      <a:lvl2pPr marL="10414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pitchFamily="-7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2pPr>
      <a:lvl3pPr marL="13843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pitchFamily="-7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3pPr>
      <a:lvl4pPr marL="17399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pitchFamily="-7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4pPr>
      <a:lvl5pPr marL="20828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pitchFamily="-7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5pPr>
      <a:lvl6pPr marL="25400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972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544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9116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72" charset="0"/>
              </a:rPr>
              <a:t>Click to edit Master title style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1943100"/>
            <a:ext cx="35433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72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-72" charset="0"/>
              </a:rPr>
              <a:t>Second level</a:t>
            </a:r>
          </a:p>
          <a:p>
            <a:pPr lvl="2"/>
            <a:r>
              <a:rPr lang="en-US">
                <a:sym typeface="Gill Sans" pitchFamily="-72" charset="0"/>
              </a:rPr>
              <a:t>Third level</a:t>
            </a:r>
          </a:p>
          <a:p>
            <a:pPr lvl="3"/>
            <a:r>
              <a:rPr lang="en-US">
                <a:sym typeface="Gill Sans" pitchFamily="-72" charset="0"/>
              </a:rPr>
              <a:t>Fourth level</a:t>
            </a:r>
          </a:p>
          <a:p>
            <a:pPr lvl="4"/>
            <a:r>
              <a:rPr lang="en-US">
                <a:sym typeface="Gill Sans" pitchFamily="-72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3" r:id="rId2"/>
    <p:sldLayoutId id="2147483792" r:id="rId3"/>
    <p:sldLayoutId id="2147483791" r:id="rId4"/>
    <p:sldLayoutId id="2147483790" r:id="rId5"/>
    <p:sldLayoutId id="2147483789" r:id="rId6"/>
    <p:sldLayoutId id="2147483788" r:id="rId7"/>
    <p:sldLayoutId id="2147483787" r:id="rId8"/>
    <p:sldLayoutId id="2147483786" r:id="rId9"/>
    <p:sldLayoutId id="2147483785" r:id="rId10"/>
    <p:sldLayoutId id="214748378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pitchFamily="-7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016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pitchFamily="-7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1pPr>
      <a:lvl2pPr marL="9445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pitchFamily="-7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2pPr>
      <a:lvl3pPr marL="12874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pitchFamily="-7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3pPr>
      <a:lvl4pPr marL="16430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pitchFamily="-7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4pPr>
      <a:lvl5pPr marL="19859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pitchFamily="-7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5pPr>
      <a:lvl6pPr marL="24431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003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575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147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72" charset="0"/>
              </a:rPr>
              <a:t>Click to edit Master title style</a:t>
            </a: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1943100"/>
            <a:ext cx="73660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72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-72" charset="0"/>
              </a:rPr>
              <a:t>Second level</a:t>
            </a:r>
          </a:p>
          <a:p>
            <a:pPr lvl="2"/>
            <a:r>
              <a:rPr lang="en-US">
                <a:sym typeface="Gill Sans" pitchFamily="-72" charset="0"/>
              </a:rPr>
              <a:t>Third level</a:t>
            </a:r>
          </a:p>
          <a:p>
            <a:pPr lvl="3"/>
            <a:r>
              <a:rPr lang="en-US">
                <a:sym typeface="Gill Sans" pitchFamily="-72" charset="0"/>
              </a:rPr>
              <a:t>Fourth level</a:t>
            </a:r>
          </a:p>
          <a:p>
            <a:pPr lvl="4"/>
            <a:r>
              <a:rPr lang="en-US">
                <a:sym typeface="Gill Sans" pitchFamily="-72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4" r:id="rId2"/>
    <p:sldLayoutId id="2147483803" r:id="rId3"/>
    <p:sldLayoutId id="2147483802" r:id="rId4"/>
    <p:sldLayoutId id="2147483801" r:id="rId5"/>
    <p:sldLayoutId id="2147483800" r:id="rId6"/>
    <p:sldLayoutId id="2147483799" r:id="rId7"/>
    <p:sldLayoutId id="2147483798" r:id="rId8"/>
    <p:sldLayoutId id="2147483797" r:id="rId9"/>
    <p:sldLayoutId id="2147483796" r:id="rId10"/>
    <p:sldLayoutId id="21474837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pitchFamily="-7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016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pitchFamily="-7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1pPr>
      <a:lvl2pPr marL="9445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pitchFamily="-7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2pPr>
      <a:lvl3pPr marL="12874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pitchFamily="-7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3pPr>
      <a:lvl4pPr marL="16430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pitchFamily="-7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4pPr>
      <a:lvl5pPr marL="19859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pitchFamily="-7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5pPr>
      <a:lvl6pPr marL="24431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003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575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147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72" charset="0"/>
              </a:rPr>
              <a:t>Click to edit Master title style</a:t>
            </a:r>
          </a:p>
        </p:txBody>
      </p:sp>
      <p:sp>
        <p:nvSpPr>
          <p:cNvPr id="1607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0" y="1943100"/>
            <a:ext cx="27940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72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-72" charset="0"/>
              </a:rPr>
              <a:t>Second level</a:t>
            </a:r>
          </a:p>
          <a:p>
            <a:pPr lvl="2"/>
            <a:r>
              <a:rPr lang="en-US">
                <a:sym typeface="Gill Sans" pitchFamily="-72" charset="0"/>
              </a:rPr>
              <a:t>Third level</a:t>
            </a:r>
          </a:p>
          <a:p>
            <a:pPr lvl="3"/>
            <a:r>
              <a:rPr lang="en-US">
                <a:sym typeface="Gill Sans" pitchFamily="-72" charset="0"/>
              </a:rPr>
              <a:t>Fourth level</a:t>
            </a:r>
          </a:p>
          <a:p>
            <a:pPr lvl="4"/>
            <a:r>
              <a:rPr lang="en-US">
                <a:sym typeface="Gill Sans" pitchFamily="-72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5" r:id="rId2"/>
    <p:sldLayoutId id="2147483814" r:id="rId3"/>
    <p:sldLayoutId id="2147483813" r:id="rId4"/>
    <p:sldLayoutId id="2147483812" r:id="rId5"/>
    <p:sldLayoutId id="2147483811" r:id="rId6"/>
    <p:sldLayoutId id="2147483810" r:id="rId7"/>
    <p:sldLayoutId id="2147483809" r:id="rId8"/>
    <p:sldLayoutId id="2147483808" r:id="rId9"/>
    <p:sldLayoutId id="2147483807" r:id="rId10"/>
    <p:sldLayoutId id="214748380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pitchFamily="-7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016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pitchFamily="-7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1pPr>
      <a:lvl2pPr marL="9445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pitchFamily="-7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2pPr>
      <a:lvl3pPr marL="12874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pitchFamily="-7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3pPr>
      <a:lvl4pPr marL="16430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pitchFamily="-7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4pPr>
      <a:lvl5pPr marL="19859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pitchFamily="-7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5pPr>
      <a:lvl6pPr marL="24431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003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575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147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72" charset="0"/>
              </a:rPr>
              <a:t>Click to edit Master title style</a:t>
            </a:r>
          </a:p>
        </p:txBody>
      </p:sp>
      <p:sp>
        <p:nvSpPr>
          <p:cNvPr id="17305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1943100"/>
            <a:ext cx="35433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72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-72" charset="0"/>
              </a:rPr>
              <a:t>Second level</a:t>
            </a:r>
          </a:p>
          <a:p>
            <a:pPr lvl="2"/>
            <a:r>
              <a:rPr lang="en-US">
                <a:sym typeface="Gill Sans" pitchFamily="-72" charset="0"/>
              </a:rPr>
              <a:t>Third level</a:t>
            </a:r>
          </a:p>
          <a:p>
            <a:pPr lvl="3"/>
            <a:r>
              <a:rPr lang="en-US">
                <a:sym typeface="Gill Sans" pitchFamily="-72" charset="0"/>
              </a:rPr>
              <a:t>Fourth level</a:t>
            </a:r>
          </a:p>
          <a:p>
            <a:pPr lvl="4"/>
            <a:r>
              <a:rPr lang="en-US">
                <a:sym typeface="Gill Sans" pitchFamily="-72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6" r:id="rId2"/>
    <p:sldLayoutId id="2147483825" r:id="rId3"/>
    <p:sldLayoutId id="2147483824" r:id="rId4"/>
    <p:sldLayoutId id="2147483823" r:id="rId5"/>
    <p:sldLayoutId id="2147483822" r:id="rId6"/>
    <p:sldLayoutId id="2147483821" r:id="rId7"/>
    <p:sldLayoutId id="2147483820" r:id="rId8"/>
    <p:sldLayoutId id="2147483819" r:id="rId9"/>
    <p:sldLayoutId id="2147483818" r:id="rId10"/>
    <p:sldLayoutId id="214748381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pitchFamily="-7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016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pitchFamily="-7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1pPr>
      <a:lvl2pPr marL="9445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pitchFamily="-7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2pPr>
      <a:lvl3pPr marL="12874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pitchFamily="-7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3pPr>
      <a:lvl4pPr marL="16430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pitchFamily="-7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4pPr>
      <a:lvl5pPr marL="1985963" indent="-385763" algn="l" rtl="0" eaLnBrk="0" fontAlgn="base" hangingPunct="0">
        <a:spcBef>
          <a:spcPts val="2700"/>
        </a:spcBef>
        <a:spcAft>
          <a:spcPct val="0"/>
        </a:spcAft>
        <a:buSzPct val="171000"/>
        <a:buFont typeface="Gill Sans" pitchFamily="-7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5pPr>
      <a:lvl6pPr marL="24431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003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575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147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72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1943100"/>
            <a:ext cx="73660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72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-72" charset="0"/>
              </a:rPr>
              <a:t>Second level</a:t>
            </a:r>
          </a:p>
          <a:p>
            <a:pPr lvl="2"/>
            <a:r>
              <a:rPr lang="en-US">
                <a:sym typeface="Gill Sans" pitchFamily="-72" charset="0"/>
              </a:rPr>
              <a:t>Third level</a:t>
            </a:r>
          </a:p>
          <a:p>
            <a:pPr lvl="3"/>
            <a:r>
              <a:rPr lang="en-US">
                <a:sym typeface="Gill Sans" pitchFamily="-72" charset="0"/>
              </a:rPr>
              <a:t>Fourth level</a:t>
            </a:r>
          </a:p>
          <a:p>
            <a:pPr lvl="4"/>
            <a:r>
              <a:rPr lang="en-US">
                <a:sym typeface="Gill Sans" pitchFamily="-72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pitchFamily="-7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604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pitchFamily="-7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1pPr>
      <a:lvl2pPr marL="10033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pitchFamily="-7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2pPr>
      <a:lvl3pPr marL="13462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pitchFamily="-7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3pPr>
      <a:lvl4pPr marL="17018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pitchFamily="-7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4pPr>
      <a:lvl5pPr marL="20447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pitchFamily="-7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5pPr>
      <a:lvl6pPr marL="25019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91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163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735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889000"/>
            <a:ext cx="7366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72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-72" charset="0"/>
              </a:rPr>
              <a:t>Second level</a:t>
            </a:r>
          </a:p>
          <a:p>
            <a:pPr lvl="2"/>
            <a:r>
              <a:rPr lang="en-US">
                <a:sym typeface="Gill Sans" pitchFamily="-72" charset="0"/>
              </a:rPr>
              <a:t>Third level</a:t>
            </a:r>
          </a:p>
          <a:p>
            <a:pPr lvl="3"/>
            <a:r>
              <a:rPr lang="en-US">
                <a:sym typeface="Gill Sans" pitchFamily="-72" charset="0"/>
              </a:rPr>
              <a:t>Fourth level</a:t>
            </a:r>
          </a:p>
          <a:p>
            <a:pPr lvl="4"/>
            <a:r>
              <a:rPr lang="en-US">
                <a:sym typeface="Gill Sans" pitchFamily="-72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pitchFamily="-7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60400" indent="-444500" algn="l" rtl="0" eaLnBrk="0" fontAlgn="base" hangingPunct="0">
        <a:spcBef>
          <a:spcPts val="3300"/>
        </a:spcBef>
        <a:spcAft>
          <a:spcPct val="0"/>
        </a:spcAft>
        <a:buSzPct val="171000"/>
        <a:buFont typeface="Gill Sans" pitchFamily="-7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1pPr>
      <a:lvl2pPr marL="1003300" indent="-444500" algn="l" rtl="0" eaLnBrk="0" fontAlgn="base" hangingPunct="0">
        <a:spcBef>
          <a:spcPts val="3300"/>
        </a:spcBef>
        <a:spcAft>
          <a:spcPct val="0"/>
        </a:spcAft>
        <a:buSzPct val="171000"/>
        <a:buFont typeface="Gill Sans" pitchFamily="-7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2pPr>
      <a:lvl3pPr marL="1346200" indent="-444500" algn="l" rtl="0" eaLnBrk="0" fontAlgn="base" hangingPunct="0">
        <a:spcBef>
          <a:spcPts val="3300"/>
        </a:spcBef>
        <a:spcAft>
          <a:spcPct val="0"/>
        </a:spcAft>
        <a:buSzPct val="171000"/>
        <a:buFont typeface="Gill Sans" pitchFamily="-7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3pPr>
      <a:lvl4pPr marL="1701800" indent="-444500" algn="l" rtl="0" eaLnBrk="0" fontAlgn="base" hangingPunct="0">
        <a:spcBef>
          <a:spcPts val="3300"/>
        </a:spcBef>
        <a:spcAft>
          <a:spcPct val="0"/>
        </a:spcAft>
        <a:buSzPct val="171000"/>
        <a:buFont typeface="Gill Sans" pitchFamily="-7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4pPr>
      <a:lvl5pPr marL="2044700" indent="-444500" algn="l" rtl="0" eaLnBrk="0" fontAlgn="base" hangingPunct="0">
        <a:spcBef>
          <a:spcPts val="3300"/>
        </a:spcBef>
        <a:spcAft>
          <a:spcPct val="0"/>
        </a:spcAft>
        <a:buSzPct val="171000"/>
        <a:buFont typeface="Gill Sans" pitchFamily="-7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5pPr>
      <a:lvl6pPr marL="2501900" indent="-444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9100" indent="-444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16300" indent="-444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73500" indent="-444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2095500"/>
            <a:ext cx="73660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72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5" r:id="rId2"/>
    <p:sldLayoutId id="2147483704" r:id="rId3"/>
    <p:sldLayoutId id="2147483703" r:id="rId4"/>
    <p:sldLayoutId id="2147483702" r:id="rId5"/>
    <p:sldLayoutId id="2147483701" r:id="rId6"/>
    <p:sldLayoutId id="2147483700" r:id="rId7"/>
    <p:sldLayoutId id="2147483699" r:id="rId8"/>
    <p:sldLayoutId id="2147483698" r:id="rId9"/>
    <p:sldLayoutId id="2147483697" r:id="rId10"/>
    <p:sldLayoutId id="214748369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pitchFamily="-7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3530600"/>
            <a:ext cx="7366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72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-72" charset="0"/>
              </a:rPr>
              <a:t>Second level</a:t>
            </a:r>
          </a:p>
          <a:p>
            <a:pPr lvl="2"/>
            <a:r>
              <a:rPr lang="en-US">
                <a:sym typeface="Gill Sans" pitchFamily="-72" charset="0"/>
              </a:rPr>
              <a:t>Third level</a:t>
            </a:r>
          </a:p>
          <a:p>
            <a:pPr lvl="3"/>
            <a:r>
              <a:rPr lang="en-US">
                <a:sym typeface="Gill Sans" pitchFamily="-72" charset="0"/>
              </a:rPr>
              <a:t>Fourth level</a:t>
            </a:r>
          </a:p>
          <a:p>
            <a:pPr lvl="4"/>
            <a:r>
              <a:rPr lang="en-US">
                <a:sym typeface="Gill Sans" pitchFamily="-72" charset="0"/>
              </a:rPr>
              <a:t>Fifth level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155700"/>
            <a:ext cx="73660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72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6" r:id="rId2"/>
    <p:sldLayoutId id="2147483715" r:id="rId3"/>
    <p:sldLayoutId id="2147483714" r:id="rId4"/>
    <p:sldLayoutId id="2147483713" r:id="rId5"/>
    <p:sldLayoutId id="2147483712" r:id="rId6"/>
    <p:sldLayoutId id="2147483711" r:id="rId7"/>
    <p:sldLayoutId id="2147483710" r:id="rId8"/>
    <p:sldLayoutId id="2147483709" r:id="rId9"/>
    <p:sldLayoutId id="2147483708" r:id="rId10"/>
    <p:sldLayoutId id="214748370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pitchFamily="-7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5181600"/>
            <a:ext cx="73660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72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7" r:id="rId2"/>
    <p:sldLayoutId id="2147483726" r:id="rId3"/>
    <p:sldLayoutId id="2147483725" r:id="rId4"/>
    <p:sldLayoutId id="2147483724" r:id="rId5"/>
    <p:sldLayoutId id="2147483723" r:id="rId6"/>
    <p:sldLayoutId id="2147483722" r:id="rId7"/>
    <p:sldLayoutId id="2147483721" r:id="rId8"/>
    <p:sldLayoutId id="2147483720" r:id="rId9"/>
    <p:sldLayoutId id="2147483719" r:id="rId10"/>
    <p:sldLayoutId id="214748371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pitchFamily="-7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5181600"/>
            <a:ext cx="73660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72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8" r:id="rId2"/>
    <p:sldLayoutId id="2147483737" r:id="rId3"/>
    <p:sldLayoutId id="2147483736" r:id="rId4"/>
    <p:sldLayoutId id="2147483735" r:id="rId5"/>
    <p:sldLayoutId id="2147483734" r:id="rId6"/>
    <p:sldLayoutId id="2147483733" r:id="rId7"/>
    <p:sldLayoutId id="2147483732" r:id="rId8"/>
    <p:sldLayoutId id="2147483731" r:id="rId9"/>
    <p:sldLayoutId id="2147483730" r:id="rId10"/>
    <p:sldLayoutId id="214748372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pitchFamily="-7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3378200"/>
            <a:ext cx="4127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72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-72" charset="0"/>
              </a:rPr>
              <a:t>Second level</a:t>
            </a:r>
          </a:p>
          <a:p>
            <a:pPr lvl="2"/>
            <a:r>
              <a:rPr lang="en-US">
                <a:sym typeface="Gill Sans" pitchFamily="-72" charset="0"/>
              </a:rPr>
              <a:t>Third level</a:t>
            </a:r>
          </a:p>
          <a:p>
            <a:pPr lvl="3"/>
            <a:r>
              <a:rPr lang="en-US">
                <a:sym typeface="Gill Sans" pitchFamily="-72" charset="0"/>
              </a:rPr>
              <a:t>Fourth level</a:t>
            </a:r>
          </a:p>
          <a:p>
            <a:pPr lvl="4"/>
            <a:r>
              <a:rPr lang="en-US">
                <a:sym typeface="Gill Sans" pitchFamily="-72" charset="0"/>
              </a:rPr>
              <a:t>Fifth level</a:t>
            </a: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990600"/>
            <a:ext cx="4127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72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49" r:id="rId2"/>
    <p:sldLayoutId id="2147483748" r:id="rId3"/>
    <p:sldLayoutId id="2147483747" r:id="rId4"/>
    <p:sldLayoutId id="2147483746" r:id="rId5"/>
    <p:sldLayoutId id="2147483745" r:id="rId6"/>
    <p:sldLayoutId id="2147483744" r:id="rId7"/>
    <p:sldLayoutId id="2147483743" r:id="rId8"/>
    <p:sldLayoutId id="2147483742" r:id="rId9"/>
    <p:sldLayoutId id="2147483741" r:id="rId10"/>
    <p:sldLayoutId id="214748374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  <a:sym typeface="Gill Sans" pitchFamily="-7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3378200"/>
            <a:ext cx="4127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72" charset="0"/>
              </a:rPr>
              <a:t>Click to edit Master text styles</a:t>
            </a:r>
          </a:p>
          <a:p>
            <a:pPr lvl="1"/>
            <a:r>
              <a:rPr lang="en-US">
                <a:sym typeface="Gill Sans" pitchFamily="-72" charset="0"/>
              </a:rPr>
              <a:t>Second level</a:t>
            </a:r>
          </a:p>
          <a:p>
            <a:pPr lvl="2"/>
            <a:r>
              <a:rPr lang="en-US">
                <a:sym typeface="Gill Sans" pitchFamily="-72" charset="0"/>
              </a:rPr>
              <a:t>Third level</a:t>
            </a:r>
          </a:p>
          <a:p>
            <a:pPr lvl="3"/>
            <a:r>
              <a:rPr lang="en-US">
                <a:sym typeface="Gill Sans" pitchFamily="-72" charset="0"/>
              </a:rPr>
              <a:t>Fourth level</a:t>
            </a:r>
          </a:p>
          <a:p>
            <a:pPr lvl="4"/>
            <a:r>
              <a:rPr lang="en-US">
                <a:sym typeface="Gill Sans" pitchFamily="-72" charset="0"/>
              </a:rPr>
              <a:t>Fifth level</a:t>
            </a: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990600"/>
            <a:ext cx="4127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pitchFamily="-72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0" r:id="rId2"/>
    <p:sldLayoutId id="2147483759" r:id="rId3"/>
    <p:sldLayoutId id="2147483758" r:id="rId4"/>
    <p:sldLayoutId id="2147483757" r:id="rId5"/>
    <p:sldLayoutId id="2147483756" r:id="rId6"/>
    <p:sldLayoutId id="2147483755" r:id="rId7"/>
    <p:sldLayoutId id="2147483754" r:id="rId8"/>
    <p:sldLayoutId id="2147483753" r:id="rId9"/>
    <p:sldLayoutId id="2147483752" r:id="rId10"/>
    <p:sldLayoutId id="214748375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  <a:sym typeface="Gill Sans" pitchFamily="-7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7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-7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24.xml"/><Relationship Id="rId18" Type="http://schemas.openxmlformats.org/officeDocument/2006/relationships/slide" Target="slide20.xml"/><Relationship Id="rId26" Type="http://schemas.openxmlformats.org/officeDocument/2006/relationships/slide" Target="slide31.xml"/><Relationship Id="rId3" Type="http://schemas.openxmlformats.org/officeDocument/2006/relationships/slide" Target="slide3.xml"/><Relationship Id="rId21" Type="http://schemas.openxmlformats.org/officeDocument/2006/relationships/slide" Target="slide6.xml"/><Relationship Id="rId7" Type="http://schemas.openxmlformats.org/officeDocument/2006/relationships/slide" Target="slide23.xml"/><Relationship Id="rId12" Type="http://schemas.openxmlformats.org/officeDocument/2006/relationships/slide" Target="slide19.xml"/><Relationship Id="rId17" Type="http://schemas.openxmlformats.org/officeDocument/2006/relationships/slide" Target="slide15.xml"/><Relationship Id="rId25" Type="http://schemas.openxmlformats.org/officeDocument/2006/relationships/slide" Target="slide26.xml"/><Relationship Id="rId33" Type="http://schemas.openxmlformats.org/officeDocument/2006/relationships/slide" Target="slide33.xml"/><Relationship Id="rId2" Type="http://schemas.openxmlformats.org/officeDocument/2006/relationships/notesSlide" Target="../notesSlides/notesSlide1.xml"/><Relationship Id="rId16" Type="http://schemas.openxmlformats.org/officeDocument/2006/relationships/slide" Target="slide10.xml"/><Relationship Id="rId20" Type="http://schemas.openxmlformats.org/officeDocument/2006/relationships/slide" Target="slide30.xml"/><Relationship Id="rId29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14.xml"/><Relationship Id="rId24" Type="http://schemas.openxmlformats.org/officeDocument/2006/relationships/slide" Target="slide21.xml"/><Relationship Id="rId32" Type="http://schemas.openxmlformats.org/officeDocument/2006/relationships/slide" Target="slide32.xml"/><Relationship Id="rId5" Type="http://schemas.openxmlformats.org/officeDocument/2006/relationships/slide" Target="slide13.xml"/><Relationship Id="rId15" Type="http://schemas.openxmlformats.org/officeDocument/2006/relationships/slide" Target="slide5.xml"/><Relationship Id="rId23" Type="http://schemas.openxmlformats.org/officeDocument/2006/relationships/slide" Target="slide16.xml"/><Relationship Id="rId28" Type="http://schemas.openxmlformats.org/officeDocument/2006/relationships/slide" Target="slide12.xml"/><Relationship Id="rId10" Type="http://schemas.openxmlformats.org/officeDocument/2006/relationships/slide" Target="slide9.xml"/><Relationship Id="rId19" Type="http://schemas.openxmlformats.org/officeDocument/2006/relationships/slide" Target="slide25.xml"/><Relationship Id="rId31" Type="http://schemas.openxmlformats.org/officeDocument/2006/relationships/slide" Target="slide27.xml"/><Relationship Id="rId4" Type="http://schemas.openxmlformats.org/officeDocument/2006/relationships/slide" Target="slide8.xml"/><Relationship Id="rId9" Type="http://schemas.openxmlformats.org/officeDocument/2006/relationships/slide" Target="slide4.xml"/><Relationship Id="rId14" Type="http://schemas.openxmlformats.org/officeDocument/2006/relationships/slide" Target="slide29.xml"/><Relationship Id="rId22" Type="http://schemas.openxmlformats.org/officeDocument/2006/relationships/slide" Target="slide11.xml"/><Relationship Id="rId27" Type="http://schemas.openxmlformats.org/officeDocument/2006/relationships/slide" Target="slide7.xml"/><Relationship Id="rId30" Type="http://schemas.openxmlformats.org/officeDocument/2006/relationships/slide" Target="slide22.xml"/><Relationship Id="rId8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reenBackground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01288"/>
            <a:ext cx="9361040" cy="7058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7488832" cy="450912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G Always A Good Time"/>
                <a:cs typeface="KG Always A Good Time"/>
              </a:rPr>
              <a:t>Poetry Terms (A-H)</a:t>
            </a:r>
            <a:b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G Always A Good Time"/>
                <a:cs typeface="KG Always A Good Time"/>
              </a:rPr>
            </a:br>
            <a:r>
              <a:rPr lang="en-US" sz="5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anda Manatee Solid"/>
                <a:cs typeface="Janda Manatee Solid"/>
              </a:rPr>
              <a:t>Review PowerPoint</a:t>
            </a:r>
            <a:br>
              <a:rPr lang="en-US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anda Manatee Solid"/>
                <a:cs typeface="Janda Manatee Solid"/>
              </a:rPr>
            </a:br>
            <a:br>
              <a:rPr lang="en-US" sz="1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chitects Daughter"/>
                <a:cs typeface="Architects Daughter"/>
              </a:rPr>
            </a:br>
            <a:br>
              <a:rPr lang="en-US" sz="1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chitects Daughter"/>
                <a:cs typeface="Architects Daughter"/>
              </a:rPr>
            </a:br>
            <a:endParaRPr lang="en-US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chitects Daughter"/>
              <a:cs typeface="Architects Daughter"/>
            </a:endParaRPr>
          </a:p>
        </p:txBody>
      </p:sp>
      <p:sp>
        <p:nvSpPr>
          <p:cNvPr id="16" name="Action Button: Custom 15">
            <a:hlinkClick r:id="rId3" action="ppaction://hlinksldjump" highlightClick="1"/>
          </p:cNvPr>
          <p:cNvSpPr/>
          <p:nvPr/>
        </p:nvSpPr>
        <p:spPr bwMode="auto">
          <a:xfrm>
            <a:off x="3743908" y="3501008"/>
            <a:ext cx="1656184" cy="576064"/>
          </a:xfrm>
          <a:prstGeom prst="actionButtonBlank">
            <a:avLst/>
          </a:prstGeom>
          <a:solidFill>
            <a:srgbClr val="FF009C"/>
          </a:solidFill>
          <a:ln>
            <a:headEnd type="none" w="med" len="med"/>
            <a:tailEnd type="none" w="med" len="med"/>
          </a:ln>
          <a:effectLst>
            <a:outerShdw blurRad="40000" dist="88900" dir="3060000" rotWithShape="0">
              <a:srgbClr val="000000">
                <a:alpha val="16000"/>
              </a:srgbClr>
            </a:outerShdw>
            <a:softEdge rad="381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200" i="0" u="none" strike="noStrike" normalizeH="0" baseline="0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ヒラギノ角ゴ ProN W3" charset="0"/>
                <a:cs typeface="Times New Roman"/>
                <a:sym typeface="Arial" charset="0"/>
              </a:rPr>
              <a:t>Directions</a:t>
            </a:r>
          </a:p>
        </p:txBody>
      </p:sp>
    </p:spTree>
    <p:extLst>
      <p:ext uri="{BB962C8B-B14F-4D97-AF65-F5344CB8AC3E}">
        <p14:creationId xmlns:p14="http://schemas.microsoft.com/office/powerpoint/2010/main" val="394346620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09" name="Picture 1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610" name="Rectangle 2"/>
          <p:cNvSpPr>
            <a:spLocks/>
          </p:cNvSpPr>
          <p:nvPr/>
        </p:nvSpPr>
        <p:spPr bwMode="auto">
          <a:xfrm>
            <a:off x="787400" y="965200"/>
            <a:ext cx="74803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ctr"/>
            <a:endParaRPr lang="en-US" sz="3600" dirty="0">
              <a:solidFill>
                <a:srgbClr val="FFFFFF"/>
              </a:solidFill>
              <a:latin typeface="Times New Roman" pitchFamily="-72" charset="0"/>
              <a:cs typeface="ＭＳ Ｐゴシック" pitchFamily="-72" charset="-128"/>
              <a:sym typeface="Times New Roman" pitchFamily="-72" charset="0"/>
            </a:endParaRPr>
          </a:p>
          <a:p>
            <a:pPr marL="39688" algn="ctr"/>
            <a:r>
              <a:rPr lang="en-US" sz="3600" dirty="0">
                <a:solidFill>
                  <a:srgbClr val="7DE8FF"/>
                </a:solidFill>
                <a:latin typeface="Times New Roman Bold" pitchFamily="-72" charset="0"/>
                <a:cs typeface="ＭＳ Ｐゴシック" pitchFamily="-72" charset="-128"/>
                <a:sym typeface="Times New Roman Bold" pitchFamily="-72" charset="0"/>
              </a:rPr>
              <a:t>This beat goes on – 50 points</a:t>
            </a:r>
            <a:endParaRPr lang="en-US" sz="3600" dirty="0">
              <a:solidFill>
                <a:srgbClr val="FFB410"/>
              </a:solidFill>
              <a:latin typeface="Times New Roman Bold" pitchFamily="-72" charset="0"/>
              <a:cs typeface="ＭＳ Ｐゴシック" pitchFamily="-72" charset="-128"/>
              <a:sym typeface="Times New Roman Bold" pitchFamily="-72" charset="0"/>
            </a:endParaRPr>
          </a:p>
          <a:p>
            <a:pPr marL="39688" algn="ctr"/>
            <a:endParaRPr lang="en-US" sz="3600" dirty="0">
              <a:solidFill>
                <a:srgbClr val="FFB410"/>
              </a:solidFill>
              <a:latin typeface="Times New Roman Bold" pitchFamily="-72" charset="0"/>
              <a:cs typeface="ＭＳ Ｐゴシック" pitchFamily="-72" charset="-128"/>
              <a:sym typeface="Times New Roman Bold" pitchFamily="-72" charset="0"/>
            </a:endParaRPr>
          </a:p>
          <a:p>
            <a:pPr marL="39688" algn="ctr"/>
            <a:r>
              <a:rPr lang="en-US" sz="4800" dirty="0">
                <a:solidFill>
                  <a:srgbClr val="FFFFFF"/>
                </a:solidFill>
                <a:latin typeface="Times New Roman" pitchFamily="-72" charset="0"/>
                <a:cs typeface="ＭＳ Ｐゴシック" pitchFamily="-72" charset="-128"/>
                <a:sym typeface="Times New Roman" pitchFamily="-72" charset="0"/>
              </a:rPr>
              <a:t>A division of verse consisting of two or three syllables, one of which has the principal stress</a:t>
            </a:r>
          </a:p>
        </p:txBody>
      </p:sp>
      <p:sp>
        <p:nvSpPr>
          <p:cNvPr id="27652" name="Text Box 4"/>
          <p:cNvSpPr txBox="1">
            <a:spLocks/>
          </p:cNvSpPr>
          <p:nvPr/>
        </p:nvSpPr>
        <p:spPr bwMode="auto">
          <a:xfrm>
            <a:off x="2483768" y="5562600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FBFF"/>
                </a:solidFill>
              </a:rPr>
              <a:t>What is a foot (or feet)?</a:t>
            </a:r>
            <a:endParaRPr lang="en-US" sz="2000" b="1" dirty="0">
              <a:solidFill>
                <a:srgbClr val="00FB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3" name="Picture 1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634" name="Rectangle 2"/>
          <p:cNvSpPr>
            <a:spLocks/>
          </p:cNvSpPr>
          <p:nvPr/>
        </p:nvSpPr>
        <p:spPr bwMode="auto">
          <a:xfrm>
            <a:off x="787400" y="332656"/>
            <a:ext cx="7480300" cy="440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ctr"/>
            <a:endParaRPr lang="en-US" sz="3600" dirty="0">
              <a:solidFill>
                <a:srgbClr val="FFFFFF"/>
              </a:solidFill>
              <a:latin typeface="Times New Roman" pitchFamily="-72" charset="0"/>
              <a:cs typeface="ＭＳ Ｐゴシック" pitchFamily="-72" charset="-128"/>
              <a:sym typeface="Times New Roman" pitchFamily="-72" charset="0"/>
            </a:endParaRPr>
          </a:p>
          <a:p>
            <a:pPr marL="39688" algn="ctr"/>
            <a:r>
              <a:rPr lang="en-US" sz="3600" dirty="0">
                <a:solidFill>
                  <a:srgbClr val="7DE8FF"/>
                </a:solidFill>
                <a:latin typeface="Times New Roman Bold" pitchFamily="-72" charset="0"/>
                <a:cs typeface="ＭＳ Ｐゴシック" pitchFamily="-72" charset="-128"/>
                <a:sym typeface="Times New Roman Bold" pitchFamily="-72" charset="0"/>
              </a:rPr>
              <a:t>This beat goes on – 75 points</a:t>
            </a:r>
            <a:endParaRPr lang="en-US" sz="3600" dirty="0">
              <a:solidFill>
                <a:srgbClr val="FFB410"/>
              </a:solidFill>
              <a:latin typeface="Times New Roman Bold" pitchFamily="-72" charset="0"/>
              <a:cs typeface="ＭＳ Ｐゴシック" pitchFamily="-72" charset="-128"/>
              <a:sym typeface="Times New Roman Bold" pitchFamily="-72" charset="0"/>
            </a:endParaRPr>
          </a:p>
          <a:p>
            <a:pPr marL="39688" algn="ctr"/>
            <a:endParaRPr lang="en-US" sz="4400" dirty="0">
              <a:solidFill>
                <a:srgbClr val="FFFFFF"/>
              </a:solidFill>
              <a:latin typeface="Times New Roman" pitchFamily="-72" charset="0"/>
              <a:cs typeface="ＭＳ Ｐゴシック" pitchFamily="-72" charset="-128"/>
              <a:sym typeface="Times New Roman" pitchFamily="-72" charset="0"/>
            </a:endParaRPr>
          </a:p>
          <a:p>
            <a:pPr marL="39688" algn="ctr"/>
            <a:r>
              <a:rPr lang="en-US" sz="4400" dirty="0">
                <a:solidFill>
                  <a:srgbClr val="FFFFFF"/>
                </a:solidFill>
                <a:latin typeface="Times New Roman" pitchFamily="-72" charset="0"/>
                <a:cs typeface="ＭＳ Ｐゴシック" pitchFamily="-72" charset="-128"/>
                <a:sym typeface="Times New Roman" pitchFamily="-72" charset="0"/>
              </a:rPr>
              <a:t>When a syllable is given a greater amount of force in speaking than is given to another</a:t>
            </a:r>
          </a:p>
        </p:txBody>
      </p:sp>
      <p:sp>
        <p:nvSpPr>
          <p:cNvPr id="28676" name="Text Box 4"/>
          <p:cNvSpPr txBox="1">
            <a:spLocks/>
          </p:cNvSpPr>
          <p:nvPr/>
        </p:nvSpPr>
        <p:spPr bwMode="auto">
          <a:xfrm>
            <a:off x="1981200" y="5562600"/>
            <a:ext cx="533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FBFF"/>
                </a:solidFill>
              </a:rPr>
              <a:t>What is accent?</a:t>
            </a:r>
            <a:endParaRPr lang="en-US" sz="2000" b="1" dirty="0">
              <a:solidFill>
                <a:srgbClr val="00FB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7" name="Picture 1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58" name="Rectangle 2"/>
          <p:cNvSpPr>
            <a:spLocks/>
          </p:cNvSpPr>
          <p:nvPr/>
        </p:nvSpPr>
        <p:spPr bwMode="auto">
          <a:xfrm>
            <a:off x="228600" y="965200"/>
            <a:ext cx="86868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ctr"/>
            <a:endParaRPr lang="en-US" sz="3600" dirty="0">
              <a:solidFill>
                <a:srgbClr val="FFFFFF"/>
              </a:solidFill>
              <a:latin typeface="Times New Roman" pitchFamily="-72" charset="0"/>
              <a:cs typeface="ＭＳ Ｐゴシック" pitchFamily="-72" charset="-128"/>
              <a:sym typeface="Times New Roman" pitchFamily="-72" charset="0"/>
            </a:endParaRPr>
          </a:p>
          <a:p>
            <a:pPr marL="39688" algn="ctr"/>
            <a:r>
              <a:rPr lang="en-US" sz="3600" dirty="0">
                <a:solidFill>
                  <a:srgbClr val="7DE8FF"/>
                </a:solidFill>
                <a:latin typeface="Times New Roman Bold" pitchFamily="-72" charset="0"/>
                <a:cs typeface="ＭＳ Ｐゴシック" pitchFamily="-72" charset="-128"/>
                <a:sym typeface="Times New Roman Bold" pitchFamily="-72" charset="0"/>
              </a:rPr>
              <a:t>This beat goes on – 100 points</a:t>
            </a:r>
            <a:endParaRPr lang="en-US" sz="3600" dirty="0">
              <a:solidFill>
                <a:srgbClr val="FFB410"/>
              </a:solidFill>
              <a:latin typeface="Times New Roman Bold" pitchFamily="-72" charset="0"/>
              <a:cs typeface="ＭＳ Ｐゴシック" pitchFamily="-72" charset="-128"/>
              <a:sym typeface="Times New Roman Bold" pitchFamily="-72" charset="0"/>
            </a:endParaRPr>
          </a:p>
          <a:p>
            <a:pPr marL="39688" algn="ctr"/>
            <a:endParaRPr lang="en-US" sz="3600" dirty="0">
              <a:solidFill>
                <a:srgbClr val="FFB410"/>
              </a:solidFill>
              <a:latin typeface="Times New Roman Bold" pitchFamily="-72" charset="0"/>
              <a:cs typeface="ＭＳ Ｐゴシック" pitchFamily="-72" charset="-128"/>
              <a:sym typeface="Times New Roman Bold" pitchFamily="-72" charset="0"/>
            </a:endParaRPr>
          </a:p>
          <a:p>
            <a:pPr marL="39688" algn="ctr"/>
            <a:r>
              <a:rPr lang="en-US" sz="4800" dirty="0">
                <a:solidFill>
                  <a:srgbClr val="FFFFFF"/>
                </a:solidFill>
                <a:latin typeface="Times New Roman" pitchFamily="-72" charset="0"/>
                <a:cs typeface="ＭＳ Ｐゴシック" pitchFamily="-72" charset="-128"/>
                <a:sym typeface="Times New Roman" pitchFamily="-72" charset="0"/>
              </a:rPr>
              <a:t>A light but definite pause within a line of poetry</a:t>
            </a:r>
          </a:p>
        </p:txBody>
      </p:sp>
      <p:sp>
        <p:nvSpPr>
          <p:cNvPr id="29700" name="Text Box 4"/>
          <p:cNvSpPr txBox="1">
            <a:spLocks/>
          </p:cNvSpPr>
          <p:nvPr/>
        </p:nvSpPr>
        <p:spPr bwMode="auto">
          <a:xfrm>
            <a:off x="2438400" y="5562600"/>
            <a:ext cx="411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FBFF"/>
                </a:solidFill>
              </a:rPr>
              <a:t>What is a caesura?</a:t>
            </a:r>
            <a:endParaRPr lang="en-US" sz="2000" b="1" dirty="0">
              <a:solidFill>
                <a:srgbClr val="00FB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1" name="Picture 1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682" name="Rectangle 2"/>
          <p:cNvSpPr>
            <a:spLocks/>
          </p:cNvSpPr>
          <p:nvPr/>
        </p:nvSpPr>
        <p:spPr bwMode="auto">
          <a:xfrm>
            <a:off x="787400" y="965200"/>
            <a:ext cx="74803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ctr"/>
            <a:endParaRPr lang="en-US" sz="3600" dirty="0">
              <a:solidFill>
                <a:srgbClr val="FFFFFF"/>
              </a:solidFill>
              <a:latin typeface="Times New Roman" pitchFamily="-72" charset="0"/>
              <a:cs typeface="ＭＳ Ｐゴシック" pitchFamily="-72" charset="-128"/>
              <a:sym typeface="Times New Roman" pitchFamily="-72" charset="0"/>
            </a:endParaRPr>
          </a:p>
          <a:p>
            <a:pPr marL="39688" algn="ctr"/>
            <a:r>
              <a:rPr lang="en-US" sz="3600" dirty="0">
                <a:solidFill>
                  <a:srgbClr val="FF1391"/>
                </a:solidFill>
                <a:latin typeface="Times New Roman Bold" pitchFamily="-72" charset="0"/>
                <a:cs typeface="ＭＳ Ｐゴシック" pitchFamily="-72" charset="-128"/>
                <a:sym typeface="Times New Roman Bold" pitchFamily="-72" charset="0"/>
              </a:rPr>
              <a:t>If you build it… (structure) – 10 points</a:t>
            </a:r>
            <a:endParaRPr lang="en-US" sz="3600" dirty="0">
              <a:solidFill>
                <a:srgbClr val="FFB410"/>
              </a:solidFill>
              <a:latin typeface="Times New Roman Bold" pitchFamily="-72" charset="0"/>
              <a:cs typeface="ＭＳ Ｐゴシック" pitchFamily="-72" charset="-128"/>
              <a:sym typeface="Times New Roman Bold" pitchFamily="-72" charset="0"/>
            </a:endParaRPr>
          </a:p>
          <a:p>
            <a:pPr marL="39688" algn="ctr"/>
            <a:r>
              <a:rPr lang="en-US" sz="4800" dirty="0">
                <a:solidFill>
                  <a:srgbClr val="FFFFFF"/>
                </a:solidFill>
                <a:latin typeface="Times New Roman" pitchFamily="-72" charset="0"/>
                <a:cs typeface="ＭＳ Ｐゴシック" pitchFamily="-72" charset="-128"/>
                <a:sym typeface="Times New Roman" pitchFamily="-72" charset="0"/>
              </a:rPr>
              <a:t>Two successive lines of verse that have the same meter and in many cases rhyme.</a:t>
            </a:r>
          </a:p>
        </p:txBody>
      </p:sp>
      <p:sp>
        <p:nvSpPr>
          <p:cNvPr id="30724" name="Text Box 4"/>
          <p:cNvSpPr txBox="1">
            <a:spLocks/>
          </p:cNvSpPr>
          <p:nvPr/>
        </p:nvSpPr>
        <p:spPr bwMode="auto">
          <a:xfrm>
            <a:off x="2438400" y="5229200"/>
            <a:ext cx="411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FBFF"/>
                </a:solidFill>
              </a:rPr>
              <a:t>What is a couplet?</a:t>
            </a:r>
            <a:endParaRPr lang="en-US" sz="2000" b="1" dirty="0">
              <a:solidFill>
                <a:srgbClr val="00FB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5" name="Picture 1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06" name="Rectangle 2"/>
          <p:cNvSpPr>
            <a:spLocks/>
          </p:cNvSpPr>
          <p:nvPr/>
        </p:nvSpPr>
        <p:spPr bwMode="auto">
          <a:xfrm>
            <a:off x="762000" y="1295400"/>
            <a:ext cx="74803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ctr"/>
            <a:r>
              <a:rPr lang="en-US" sz="3600" dirty="0">
                <a:solidFill>
                  <a:srgbClr val="FF1391"/>
                </a:solidFill>
                <a:latin typeface="Times New Roman Bold" pitchFamily="-72" charset="0"/>
                <a:cs typeface="ＭＳ Ｐゴシック" pitchFamily="-72" charset="-128"/>
                <a:sym typeface="Times New Roman Bold" pitchFamily="-72" charset="0"/>
              </a:rPr>
              <a:t>If you build it… (structure) – 25 points</a:t>
            </a:r>
            <a:endParaRPr lang="en-US" sz="3600" dirty="0">
              <a:solidFill>
                <a:srgbClr val="FFB410"/>
              </a:solidFill>
              <a:latin typeface="Times New Roman Bold" pitchFamily="-72" charset="0"/>
              <a:cs typeface="ＭＳ Ｐゴシック" pitchFamily="-72" charset="-128"/>
              <a:sym typeface="Times New Roman Bold" pitchFamily="-72" charset="0"/>
            </a:endParaRPr>
          </a:p>
          <a:p>
            <a:pPr marL="39688" algn="ctr"/>
            <a:r>
              <a:rPr lang="en-US" sz="4000" dirty="0">
                <a:solidFill>
                  <a:srgbClr val="FFFCF6"/>
                </a:solidFill>
                <a:latin typeface="Times New Roman Bold" pitchFamily="-72" charset="0"/>
                <a:cs typeface="ＭＳ Ｐゴシック" pitchFamily="-72" charset="-128"/>
                <a:sym typeface="Times New Roman Bold" pitchFamily="-72" charset="0"/>
              </a:rPr>
              <a:t>The repetition of the same word or phrase at the beginning of several successive clauses, stanzas, or paragraphs.</a:t>
            </a:r>
            <a:endParaRPr lang="en-US" sz="4000" dirty="0">
              <a:solidFill>
                <a:srgbClr val="FFB410"/>
              </a:solidFill>
              <a:latin typeface="Times New Roman Bold" pitchFamily="-72" charset="0"/>
              <a:cs typeface="ＭＳ Ｐゴシック" pitchFamily="-72" charset="-128"/>
              <a:sym typeface="Times New Roman Bold" pitchFamily="-72" charset="0"/>
            </a:endParaRPr>
          </a:p>
        </p:txBody>
      </p:sp>
      <p:sp>
        <p:nvSpPr>
          <p:cNvPr id="200707" name="Rectangle 7"/>
          <p:cNvSpPr>
            <a:spLocks/>
          </p:cNvSpPr>
          <p:nvPr/>
        </p:nvSpPr>
        <p:spPr bwMode="auto">
          <a:xfrm>
            <a:off x="838200" y="1651992"/>
            <a:ext cx="74803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ctr"/>
            <a:endParaRPr lang="en-US" sz="3600">
              <a:solidFill>
                <a:srgbClr val="FFFFFF"/>
              </a:solidFill>
              <a:latin typeface="Times New Roman" pitchFamily="-72" charset="0"/>
              <a:cs typeface="ＭＳ Ｐゴシック" pitchFamily="-72" charset="-128"/>
              <a:sym typeface="Times New Roman" pitchFamily="-72" charset="0"/>
            </a:endParaRPr>
          </a:p>
        </p:txBody>
      </p:sp>
      <p:sp>
        <p:nvSpPr>
          <p:cNvPr id="31752" name="Text Box 8"/>
          <p:cNvSpPr txBox="1">
            <a:spLocks/>
          </p:cNvSpPr>
          <p:nvPr/>
        </p:nvSpPr>
        <p:spPr bwMode="auto">
          <a:xfrm>
            <a:off x="2411760" y="5301208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FBFF"/>
                </a:solidFill>
              </a:rPr>
              <a:t>What is anaphora?</a:t>
            </a:r>
            <a:endParaRPr lang="en-US" sz="2000" b="1" dirty="0">
              <a:solidFill>
                <a:srgbClr val="00FB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29" name="Picture 1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1730" name="Rectangle 2"/>
          <p:cNvSpPr>
            <a:spLocks/>
          </p:cNvSpPr>
          <p:nvPr/>
        </p:nvSpPr>
        <p:spPr bwMode="auto">
          <a:xfrm>
            <a:off x="838200" y="304800"/>
            <a:ext cx="7480300" cy="168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ctr"/>
            <a:endParaRPr lang="en-US" sz="3600" dirty="0">
              <a:solidFill>
                <a:srgbClr val="FFFFFF"/>
              </a:solidFill>
              <a:latin typeface="Times New Roman" pitchFamily="-72" charset="0"/>
              <a:cs typeface="ＭＳ Ｐゴシック" pitchFamily="-72" charset="-128"/>
              <a:sym typeface="Times New Roman" pitchFamily="-72" charset="0"/>
            </a:endParaRPr>
          </a:p>
          <a:p>
            <a:pPr marL="39688" algn="ctr"/>
            <a:r>
              <a:rPr lang="en-US" sz="3600" dirty="0">
                <a:solidFill>
                  <a:srgbClr val="FF1391"/>
                </a:solidFill>
                <a:latin typeface="Times New Roman Bold" pitchFamily="-72" charset="0"/>
                <a:cs typeface="ＭＳ Ｐゴシック" pitchFamily="-72" charset="-128"/>
                <a:sym typeface="Times New Roman Bold" pitchFamily="-72" charset="0"/>
              </a:rPr>
              <a:t>If you build it… (structure) – 50 points</a:t>
            </a:r>
            <a:endParaRPr lang="en-US" sz="4800" dirty="0">
              <a:solidFill>
                <a:srgbClr val="FFFFFF"/>
              </a:solidFill>
              <a:latin typeface="Times New Roman" pitchFamily="-72" charset="0"/>
              <a:cs typeface="ＭＳ Ｐゴシック" pitchFamily="-72" charset="-128"/>
              <a:sym typeface="Times New Roman" pitchFamily="-72" charset="0"/>
            </a:endParaRPr>
          </a:p>
        </p:txBody>
      </p:sp>
      <p:sp>
        <p:nvSpPr>
          <p:cNvPr id="201731" name="Rectangle 4"/>
          <p:cNvSpPr>
            <a:spLocks/>
          </p:cNvSpPr>
          <p:nvPr/>
        </p:nvSpPr>
        <p:spPr bwMode="auto">
          <a:xfrm>
            <a:off x="1115616" y="1988840"/>
            <a:ext cx="7010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Times New Roman" pitchFamily="-72" charset="0"/>
                <a:cs typeface="ＭＳ Ｐゴシック" pitchFamily="-72" charset="-128"/>
                <a:sym typeface="Times New Roman" pitchFamily="-72" charset="0"/>
              </a:rPr>
              <a:t>The employment of run-on lines of poetry, whereby the meaning of statement is carried from one line to the next without pause.</a:t>
            </a:r>
          </a:p>
        </p:txBody>
      </p:sp>
      <p:sp>
        <p:nvSpPr>
          <p:cNvPr id="32774" name="Text Box 6"/>
          <p:cNvSpPr txBox="1">
            <a:spLocks/>
          </p:cNvSpPr>
          <p:nvPr/>
        </p:nvSpPr>
        <p:spPr bwMode="auto">
          <a:xfrm>
            <a:off x="2473424" y="5718199"/>
            <a:ext cx="411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FBFF"/>
                </a:solidFill>
              </a:rPr>
              <a:t>What is enjambment?</a:t>
            </a:r>
            <a:endParaRPr lang="en-US" sz="2000" b="1" dirty="0">
              <a:solidFill>
                <a:srgbClr val="00FB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3" name="Picture 1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2754" name="Rectangle 2"/>
          <p:cNvSpPr>
            <a:spLocks/>
          </p:cNvSpPr>
          <p:nvPr/>
        </p:nvSpPr>
        <p:spPr bwMode="auto">
          <a:xfrm>
            <a:off x="787400" y="965200"/>
            <a:ext cx="74803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ctr"/>
            <a:endParaRPr lang="en-US" sz="3600" dirty="0">
              <a:solidFill>
                <a:srgbClr val="FFFFFF"/>
              </a:solidFill>
              <a:latin typeface="Times New Roman" pitchFamily="-72" charset="0"/>
              <a:cs typeface="ＭＳ Ｐゴシック" pitchFamily="-72" charset="-128"/>
              <a:sym typeface="Times New Roman" pitchFamily="-72" charset="0"/>
            </a:endParaRPr>
          </a:p>
          <a:p>
            <a:pPr marL="39688" algn="ctr"/>
            <a:r>
              <a:rPr lang="en-US" sz="3600" dirty="0">
                <a:solidFill>
                  <a:srgbClr val="FF1391"/>
                </a:solidFill>
                <a:latin typeface="Times New Roman Bold" pitchFamily="-72" charset="0"/>
                <a:cs typeface="ＭＳ Ｐゴシック" pitchFamily="-72" charset="-128"/>
                <a:sym typeface="Times New Roman Bold" pitchFamily="-72" charset="0"/>
              </a:rPr>
              <a:t>If you build it… (structure) – 75 points</a:t>
            </a:r>
            <a:endParaRPr lang="en-US" sz="3600" dirty="0">
              <a:solidFill>
                <a:srgbClr val="FFB410"/>
              </a:solidFill>
              <a:latin typeface="Times New Roman Bold" pitchFamily="-72" charset="0"/>
              <a:cs typeface="ＭＳ Ｐゴシック" pitchFamily="-72" charset="-128"/>
              <a:sym typeface="Times New Roman Bold" pitchFamily="-72" charset="0"/>
            </a:endParaRPr>
          </a:p>
          <a:p>
            <a:pPr marL="39688" algn="ctr"/>
            <a:endParaRPr lang="en-US" sz="3600" dirty="0">
              <a:solidFill>
                <a:srgbClr val="FFB410"/>
              </a:solidFill>
              <a:latin typeface="Times New Roman Bold" pitchFamily="-72" charset="0"/>
              <a:cs typeface="ＭＳ Ｐゴシック" pitchFamily="-72" charset="-128"/>
              <a:sym typeface="Times New Roman Bold" pitchFamily="-72" charset="0"/>
            </a:endParaRPr>
          </a:p>
          <a:p>
            <a:pPr marL="39688" algn="ctr"/>
            <a:r>
              <a:rPr lang="en-US" sz="4800" dirty="0">
                <a:solidFill>
                  <a:srgbClr val="FFFFFF"/>
                </a:solidFill>
                <a:latin typeface="Times New Roman" pitchFamily="-72" charset="0"/>
                <a:cs typeface="ＭＳ Ｐゴシック" pitchFamily="-72" charset="-128"/>
                <a:sym typeface="Times New Roman" pitchFamily="-72" charset="0"/>
              </a:rPr>
              <a:t>Two rhymed lines of iambic pentameter.</a:t>
            </a:r>
          </a:p>
        </p:txBody>
      </p:sp>
      <p:sp>
        <p:nvSpPr>
          <p:cNvPr id="33796" name="Text Box 4"/>
          <p:cNvSpPr txBox="1">
            <a:spLocks/>
          </p:cNvSpPr>
          <p:nvPr/>
        </p:nvSpPr>
        <p:spPr bwMode="auto">
          <a:xfrm>
            <a:off x="2438400" y="5517232"/>
            <a:ext cx="4114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FBFF"/>
                </a:solidFill>
              </a:rPr>
              <a:t>What is a heroic couplet?</a:t>
            </a:r>
            <a:endParaRPr lang="en-US" sz="2000" b="1" dirty="0">
              <a:solidFill>
                <a:srgbClr val="00FB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7" name="Picture 1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/>
          </p:cNvSpPr>
          <p:nvPr/>
        </p:nvSpPr>
        <p:spPr bwMode="auto">
          <a:xfrm>
            <a:off x="787400" y="965200"/>
            <a:ext cx="74803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ctr"/>
            <a:endParaRPr lang="en-US" sz="3600" dirty="0">
              <a:solidFill>
                <a:srgbClr val="FFFFFF"/>
              </a:solidFill>
              <a:latin typeface="Times New Roman" pitchFamily="-72" charset="0"/>
              <a:cs typeface="ＭＳ Ｐゴシック" pitchFamily="-72" charset="-128"/>
              <a:sym typeface="Times New Roman" pitchFamily="-72" charset="0"/>
            </a:endParaRPr>
          </a:p>
          <a:p>
            <a:pPr marL="39688" algn="ctr"/>
            <a:r>
              <a:rPr lang="en-US" sz="3600" dirty="0">
                <a:solidFill>
                  <a:srgbClr val="FF1391"/>
                </a:solidFill>
                <a:latin typeface="Times New Roman Bold" pitchFamily="-72" charset="0"/>
                <a:cs typeface="ＭＳ Ｐゴシック" pitchFamily="-72" charset="-128"/>
                <a:sym typeface="Times New Roman Bold" pitchFamily="-72" charset="0"/>
              </a:rPr>
              <a:t>If you build it… (structure) – 100 points</a:t>
            </a:r>
            <a:endParaRPr lang="en-US" sz="3600" dirty="0">
              <a:solidFill>
                <a:srgbClr val="FFB410"/>
              </a:solidFill>
              <a:latin typeface="Times New Roman Bold" pitchFamily="-72" charset="0"/>
              <a:cs typeface="ＭＳ Ｐゴシック" pitchFamily="-72" charset="-128"/>
              <a:sym typeface="Times New Roman Bold" pitchFamily="-72" charset="0"/>
            </a:endParaRPr>
          </a:p>
          <a:p>
            <a:pPr marL="39688" algn="ctr"/>
            <a:r>
              <a:rPr lang="en-US" sz="4800" dirty="0">
                <a:solidFill>
                  <a:srgbClr val="FFFFFF"/>
                </a:solidFill>
                <a:latin typeface="Times New Roman" pitchFamily="-72" charset="0"/>
                <a:cs typeface="ＭＳ Ｐゴシック" pitchFamily="-72" charset="-128"/>
                <a:sym typeface="Times New Roman" pitchFamily="-72" charset="0"/>
              </a:rPr>
              <a:t>A motto or quotation at the beginning of a book, poem, or chapter that usually indicates its theme.</a:t>
            </a:r>
          </a:p>
        </p:txBody>
      </p:sp>
      <p:sp>
        <p:nvSpPr>
          <p:cNvPr id="34820" name="Text Box 4"/>
          <p:cNvSpPr txBox="1">
            <a:spLocks/>
          </p:cNvSpPr>
          <p:nvPr/>
        </p:nvSpPr>
        <p:spPr bwMode="auto">
          <a:xfrm>
            <a:off x="2438400" y="5562600"/>
            <a:ext cx="411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FBFF"/>
                </a:solidFill>
              </a:rPr>
              <a:t>What is an epigram?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1" name="Picture 1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02" name="Rectangle 2"/>
          <p:cNvSpPr>
            <a:spLocks/>
          </p:cNvSpPr>
          <p:nvPr/>
        </p:nvSpPr>
        <p:spPr bwMode="auto">
          <a:xfrm>
            <a:off x="787400" y="965200"/>
            <a:ext cx="74803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ctr"/>
            <a:endParaRPr lang="en-US" sz="3600" dirty="0">
              <a:solidFill>
                <a:srgbClr val="FFFFFF"/>
              </a:solidFill>
              <a:latin typeface="Times New Roman" pitchFamily="-72" charset="0"/>
              <a:cs typeface="ＭＳ Ｐゴシック" pitchFamily="-72" charset="-128"/>
              <a:sym typeface="Times New Roman" pitchFamily="-72" charset="0"/>
            </a:endParaRPr>
          </a:p>
          <a:p>
            <a:pPr marL="39688" algn="ctr"/>
            <a:r>
              <a:rPr lang="en-US" sz="3600" dirty="0">
                <a:solidFill>
                  <a:srgbClr val="A200FF"/>
                </a:solidFill>
                <a:latin typeface="Times New Roman Bold" pitchFamily="-72" charset="0"/>
                <a:cs typeface="ＭＳ Ｐゴシック" pitchFamily="-72" charset="-128"/>
                <a:sym typeface="Times New Roman Bold" pitchFamily="-72" charset="0"/>
              </a:rPr>
              <a:t>Figuratively speaking – 10 points</a:t>
            </a:r>
            <a:endParaRPr lang="en-US" sz="3600" dirty="0">
              <a:solidFill>
                <a:srgbClr val="FFB410"/>
              </a:solidFill>
              <a:latin typeface="Times New Roman Bold" pitchFamily="-72" charset="0"/>
              <a:cs typeface="ＭＳ Ｐゴシック" pitchFamily="-72" charset="-128"/>
              <a:sym typeface="Times New Roman Bold" pitchFamily="-72" charset="0"/>
            </a:endParaRPr>
          </a:p>
          <a:p>
            <a:pPr marL="39688" algn="ctr"/>
            <a:endParaRPr lang="en-US" sz="3600" dirty="0">
              <a:solidFill>
                <a:srgbClr val="FFB410"/>
              </a:solidFill>
              <a:latin typeface="Times New Roman Bold" pitchFamily="-72" charset="0"/>
              <a:cs typeface="ＭＳ Ｐゴシック" pitchFamily="-72" charset="-128"/>
              <a:sym typeface="Times New Roman Bold" pitchFamily="-72" charset="0"/>
            </a:endParaRPr>
          </a:p>
          <a:p>
            <a:pPr marL="39688" algn="ctr"/>
            <a:r>
              <a:rPr lang="en-US" sz="4800" dirty="0">
                <a:solidFill>
                  <a:srgbClr val="FFFFFF"/>
                </a:solidFill>
                <a:latin typeface="Times New Roman" pitchFamily="-72" charset="0"/>
                <a:cs typeface="ＭＳ Ｐゴシック" pitchFamily="-72" charset="-128"/>
                <a:sym typeface="Times New Roman" pitchFamily="-72" charset="0"/>
              </a:rPr>
              <a:t>Language used in a non-literal way</a:t>
            </a:r>
          </a:p>
        </p:txBody>
      </p:sp>
      <p:sp>
        <p:nvSpPr>
          <p:cNvPr id="35844" name="Text Box 4"/>
          <p:cNvSpPr txBox="1">
            <a:spLocks/>
          </p:cNvSpPr>
          <p:nvPr/>
        </p:nvSpPr>
        <p:spPr bwMode="auto">
          <a:xfrm>
            <a:off x="2438400" y="5562600"/>
            <a:ext cx="4114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FBFF"/>
                </a:solidFill>
              </a:rPr>
              <a:t>What is figurative language?</a:t>
            </a:r>
            <a:endParaRPr lang="en-US" sz="2000" b="1" dirty="0">
              <a:solidFill>
                <a:srgbClr val="00FB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5" name="Picture 1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5826" name="Rectangle 2"/>
          <p:cNvSpPr>
            <a:spLocks/>
          </p:cNvSpPr>
          <p:nvPr/>
        </p:nvSpPr>
        <p:spPr bwMode="auto">
          <a:xfrm>
            <a:off x="827584" y="1052736"/>
            <a:ext cx="7480300" cy="420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ctr"/>
            <a:r>
              <a:rPr lang="en-US" sz="3600" dirty="0">
                <a:solidFill>
                  <a:srgbClr val="A200FF"/>
                </a:solidFill>
                <a:latin typeface="Times New Roman Bold" pitchFamily="-72" charset="0"/>
                <a:cs typeface="ＭＳ Ｐゴシック" pitchFamily="-72" charset="-128"/>
                <a:sym typeface="Times New Roman Bold" pitchFamily="-72" charset="0"/>
              </a:rPr>
              <a:t>Figuratively speaking – 25 points</a:t>
            </a:r>
            <a:endParaRPr lang="en-US" sz="3600" dirty="0">
              <a:solidFill>
                <a:srgbClr val="FFB410"/>
              </a:solidFill>
              <a:latin typeface="Times New Roman Bold" pitchFamily="-72" charset="0"/>
              <a:cs typeface="ＭＳ Ｐゴシック" pitchFamily="-72" charset="-128"/>
              <a:sym typeface="Times New Roman Bold" pitchFamily="-72" charset="0"/>
            </a:endParaRPr>
          </a:p>
          <a:p>
            <a:pPr marL="39688" algn="ctr"/>
            <a:endParaRPr lang="en-US" sz="3600" dirty="0">
              <a:solidFill>
                <a:srgbClr val="FFFFFF"/>
              </a:solidFill>
              <a:latin typeface="Times New Roman" pitchFamily="-72" charset="0"/>
              <a:cs typeface="ＭＳ Ｐゴシック" pitchFamily="-72" charset="-128"/>
              <a:sym typeface="Times New Roman" pitchFamily="-72" charset="0"/>
            </a:endParaRPr>
          </a:p>
          <a:p>
            <a:pPr marL="39688" algn="ctr"/>
            <a:r>
              <a:rPr lang="en-US" sz="4800" dirty="0">
                <a:solidFill>
                  <a:srgbClr val="FFFFFF"/>
                </a:solidFill>
                <a:latin typeface="Times New Roman" pitchFamily="-72" charset="0"/>
                <a:cs typeface="ＭＳ Ｐゴシック" pitchFamily="-72" charset="-128"/>
                <a:sym typeface="Times New Roman" pitchFamily="-72" charset="0"/>
              </a:rPr>
              <a:t>An indirect reference to a person, place, or thing—fictitious, historical, or actual</a:t>
            </a:r>
          </a:p>
        </p:txBody>
      </p:sp>
      <p:sp>
        <p:nvSpPr>
          <p:cNvPr id="36868" name="Text Box 4"/>
          <p:cNvSpPr txBox="1">
            <a:spLocks/>
          </p:cNvSpPr>
          <p:nvPr/>
        </p:nvSpPr>
        <p:spPr bwMode="auto">
          <a:xfrm>
            <a:off x="2438400" y="5562600"/>
            <a:ext cx="411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FBFF"/>
                </a:solidFill>
              </a:rPr>
              <a:t>What is an allusion?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1"/>
          <p:cNvSpPr>
            <a:spLocks/>
          </p:cNvSpPr>
          <p:nvPr/>
        </p:nvSpPr>
        <p:spPr bwMode="auto">
          <a:xfrm>
            <a:off x="1403648" y="260648"/>
            <a:ext cx="6336704" cy="80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ctr">
              <a:lnSpc>
                <a:spcPct val="90000"/>
              </a:lnSpc>
            </a:pPr>
            <a:r>
              <a:rPr lang="en-US" sz="3200" dirty="0">
                <a:solidFill>
                  <a:srgbClr val="FFFFFF"/>
                </a:solidFill>
                <a:latin typeface="Times New Roman Bold" pitchFamily="-72" charset="0"/>
                <a:cs typeface="ＭＳ Ｐゴシック" pitchFamily="-72" charset="-128"/>
                <a:sym typeface="Times New Roman Bold" pitchFamily="-72" charset="0"/>
              </a:rPr>
              <a:t>Poetry Terms &amp; Devices Review</a:t>
            </a:r>
            <a:endParaRPr lang="en-US" sz="3600" dirty="0">
              <a:solidFill>
                <a:srgbClr val="FFFFFF"/>
              </a:solidFill>
              <a:latin typeface="Times New Roman Bold" pitchFamily="-72" charset="0"/>
              <a:cs typeface="ＭＳ Ｐゴシック" pitchFamily="-72" charset="-128"/>
              <a:sym typeface="Times New Roman Bold" pitchFamily="-72" charset="0"/>
            </a:endParaRPr>
          </a:p>
        </p:txBody>
      </p:sp>
      <p:graphicFrame>
        <p:nvGraphicFramePr>
          <p:cNvPr id="186415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028344"/>
              </p:ext>
            </p:extLst>
          </p:nvPr>
        </p:nvGraphicFramePr>
        <p:xfrm>
          <a:off x="251520" y="1124744"/>
          <a:ext cx="8640960" cy="5435919"/>
        </p:xfrm>
        <a:graphic>
          <a:graphicData uri="http://schemas.openxmlformats.org/drawingml/2006/table">
            <a:tbl>
              <a:tblPr/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356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-72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8FF00"/>
                          </a:solidFill>
                          <a:effectLst/>
                          <a:latin typeface="Times New Roman Bold" pitchFamily="-72" charset="0"/>
                          <a:cs typeface="ヒラギノ明朝 ProN W3" pitchFamily="-72" charset="-128"/>
                          <a:sym typeface="Times New Roman Bold" pitchFamily="-72" charset="0"/>
                        </a:rPr>
                        <a:t>Listen up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9C02E"/>
                        </a:solidFill>
                        <a:effectLst/>
                        <a:latin typeface="Times New Roman Bold" pitchFamily="-72" charset="0"/>
                        <a:cs typeface="ヒラギノ明朝 ProN W3" pitchFamily="-72" charset="-128"/>
                        <a:sym typeface="Times New Roman Bold" pitchFamily="-72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-72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DE8FF"/>
                          </a:solidFill>
                          <a:effectLst/>
                          <a:latin typeface="Times New Roman Bold" pitchFamily="-72" charset="0"/>
                          <a:cs typeface="ヒラギノ明朝 ProN W3" pitchFamily="-72" charset="-128"/>
                          <a:sym typeface="Times New Roman Bold" pitchFamily="-72" charset="0"/>
                        </a:rPr>
                        <a:t>This beat </a:t>
                      </a:r>
                    </a:p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-72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DE8FF"/>
                          </a:solidFill>
                          <a:effectLst/>
                          <a:latin typeface="Times New Roman Bold" pitchFamily="-72" charset="0"/>
                          <a:cs typeface="ヒラギノ明朝 ProN W3" pitchFamily="-72" charset="-128"/>
                          <a:sym typeface="Times New Roman Bold" pitchFamily="-72" charset="0"/>
                        </a:rPr>
                        <a:t>goes 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9C02E"/>
                        </a:solidFill>
                        <a:effectLst/>
                        <a:latin typeface="Times New Roman Bold" pitchFamily="-72" charset="0"/>
                        <a:cs typeface="ヒラギノ明朝 ProN W3" pitchFamily="-72" charset="-128"/>
                        <a:sym typeface="Times New Roman Bold" pitchFamily="-72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-72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E"/>
                          </a:solidFill>
                          <a:effectLst/>
                          <a:latin typeface="Times New Roman Bold" pitchFamily="-72" charset="0"/>
                          <a:cs typeface="ヒラギノ明朝 ProN W3" pitchFamily="-72" charset="-128"/>
                          <a:sym typeface="Times New Roman Bold" pitchFamily="-72" charset="0"/>
                        </a:rPr>
                        <a:t>If you build it…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E"/>
                          </a:solidFill>
                          <a:effectLst/>
                          <a:latin typeface="Times New Roman Bold" pitchFamily="-72" charset="0"/>
                          <a:cs typeface="ヒラギノ明朝 ProN W3" pitchFamily="-72" charset="-128"/>
                          <a:sym typeface="Times New Roman Bold" pitchFamily="-72" charset="0"/>
                        </a:rPr>
                        <a:t>(structure)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9C02E"/>
                        </a:solidFill>
                        <a:effectLst/>
                        <a:latin typeface="Times New Roman Bold" pitchFamily="-72" charset="0"/>
                        <a:cs typeface="ヒラギノ明朝 ProN W3" pitchFamily="-72" charset="-128"/>
                        <a:sym typeface="Times New Roman Bold" pitchFamily="-72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-72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A200FF"/>
                          </a:solidFill>
                          <a:effectLst/>
                          <a:latin typeface="Times New Roman Bold" pitchFamily="-72" charset="0"/>
                          <a:cs typeface="ヒラギノ明朝 ProN W3" pitchFamily="-72" charset="-128"/>
                          <a:sym typeface="Times New Roman Bold" pitchFamily="-72" charset="0"/>
                        </a:rPr>
                        <a:t>Figuratively speaking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9C02E"/>
                        </a:solidFill>
                        <a:effectLst/>
                        <a:latin typeface="Times New Roman Bold" pitchFamily="-72" charset="0"/>
                        <a:cs typeface="ヒラギノ明朝 ProN W3" pitchFamily="-72" charset="-128"/>
                        <a:sym typeface="Times New Roman Bold" pitchFamily="-72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-72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E"/>
                          </a:solidFill>
                          <a:effectLst/>
                          <a:latin typeface="Times New Roman Bold" pitchFamily="-72" charset="0"/>
                          <a:cs typeface="ヒラギノ明朝 ProN W3" pitchFamily="-72" charset="-128"/>
                          <a:sym typeface="Times New Roman Bold" pitchFamily="-72" charset="0"/>
                        </a:rPr>
                        <a:t>The perfect form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9C02E"/>
                        </a:solidFill>
                        <a:effectLst/>
                        <a:latin typeface="Times New Roman Bold" pitchFamily="-72" charset="0"/>
                        <a:cs typeface="ヒラギノ明朝 ProN W3" pitchFamily="-72" charset="-128"/>
                        <a:sym typeface="Times New Roman Bold" pitchFamily="-72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-72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 Bold" pitchFamily="-72" charset="0"/>
                          <a:cs typeface="ヒラギノ明朝 ProN W3" pitchFamily="-72" charset="-128"/>
                          <a:sym typeface="Times New Roman Bold" pitchFamily="-72" charset="0"/>
                        </a:rPr>
                        <a:t>This and that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96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-72" charset="0"/>
                        <a:buNone/>
                        <a:tabLst/>
                      </a:pPr>
                      <a:r>
                        <a:rPr kumimoji="0" lang="en-US" sz="36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72" charset="0"/>
                          <a:ea typeface="ヒラギノ明朝 ProN W3" pitchFamily="-72" charset="-128"/>
                          <a:cs typeface="ヒラギノ明朝 ProN W3" pitchFamily="-72" charset="-128"/>
                          <a:hlinkClick r:id="rId3" action="ppaction://hlinksldjump"/>
                        </a:rPr>
                        <a:t>10</a:t>
                      </a:r>
                      <a:endParaRPr kumimoji="0" lang="en-US" sz="3600" b="0" i="0" u="sng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72" charset="0"/>
                        <a:ea typeface="ヒラギノ明朝 ProN W3" pitchFamily="-72" charset="-128"/>
                        <a:cs typeface="ヒラギノ明朝 ProN W3" pitchFamily="-72" charset="-128"/>
                        <a:sym typeface="Times New Roman" pitchFamily="-72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-72" charset="0"/>
                        <a:buNone/>
                        <a:tabLst/>
                      </a:pPr>
                      <a:r>
                        <a:rPr kumimoji="0" lang="en-US" sz="36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72" charset="0"/>
                          <a:ea typeface="ヒラギノ明朝 ProN W3" pitchFamily="-72" charset="-128"/>
                          <a:cs typeface="ヒラギノ明朝 ProN W3" pitchFamily="-72" charset="-128"/>
                          <a:sym typeface="Times New Roman" pitchFamily="-72" charset="0"/>
                          <a:hlinkClick r:id="rId4" action="ppaction://hlinksldjump"/>
                        </a:rPr>
                        <a:t>10</a:t>
                      </a:r>
                      <a:endParaRPr kumimoji="0" lang="en-US" sz="3600" b="0" i="0" u="sng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72" charset="0"/>
                        <a:ea typeface="ヒラギノ明朝 ProN W3" pitchFamily="-72" charset="-128"/>
                        <a:cs typeface="ヒラギノ明朝 ProN W3" pitchFamily="-72" charset="-128"/>
                        <a:sym typeface="Times New Roman" pitchFamily="-72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-72" charset="0"/>
                        <a:buNone/>
                        <a:tabLst/>
                      </a:pPr>
                      <a:r>
                        <a:rPr kumimoji="0" lang="en-US" sz="36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72" charset="0"/>
                          <a:ea typeface="ヒラギノ明朝 ProN W3" pitchFamily="-72" charset="-128"/>
                          <a:cs typeface="ヒラギノ明朝 ProN W3" pitchFamily="-72" charset="-128"/>
                          <a:sym typeface="Times New Roman" pitchFamily="-72" charset="0"/>
                          <a:hlinkClick r:id="rId5" action="ppaction://hlinksldjump"/>
                        </a:rPr>
                        <a:t>10</a:t>
                      </a:r>
                      <a:endParaRPr kumimoji="0" lang="en-US" sz="3600" b="0" i="0" u="sng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72" charset="0"/>
                        <a:ea typeface="ヒラギノ明朝 ProN W3" pitchFamily="-72" charset="-128"/>
                        <a:cs typeface="ヒラギノ明朝 ProN W3" pitchFamily="-72" charset="-128"/>
                        <a:sym typeface="Times New Roman" pitchFamily="-72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-72" charset="0"/>
                        <a:buNone/>
                        <a:tabLst/>
                      </a:pPr>
                      <a:r>
                        <a:rPr kumimoji="0" lang="en-US" sz="36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72" charset="0"/>
                          <a:ea typeface="ヒラギノ明朝 ProN W3" pitchFamily="-72" charset="-128"/>
                          <a:cs typeface="ヒラギノ明朝 ProN W3" pitchFamily="-72" charset="-128"/>
                          <a:sym typeface="Times New Roman" pitchFamily="-72" charset="0"/>
                          <a:hlinkClick r:id="rId6" action="ppaction://hlinksldjump"/>
                        </a:rPr>
                        <a:t>10</a:t>
                      </a:r>
                      <a:endParaRPr kumimoji="0" lang="en-US" sz="3600" b="0" i="0" u="sng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72" charset="0"/>
                        <a:ea typeface="ヒラギノ明朝 ProN W3" pitchFamily="-72" charset="-128"/>
                        <a:cs typeface="ヒラギノ明朝 ProN W3" pitchFamily="-72" charset="-128"/>
                        <a:sym typeface="Times New Roman" pitchFamily="-72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-72" charset="0"/>
                        <a:buNone/>
                        <a:tabLst/>
                      </a:pPr>
                      <a:r>
                        <a:rPr kumimoji="0" lang="en-US" sz="36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72" charset="0"/>
                          <a:ea typeface="ヒラギノ明朝 ProN W3" pitchFamily="-72" charset="-128"/>
                          <a:cs typeface="ヒラギノ明朝 ProN W3" pitchFamily="-72" charset="-128"/>
                          <a:sym typeface="Times New Roman" pitchFamily="-72" charset="0"/>
                          <a:hlinkClick r:id="rId7" action="ppaction://hlinksldjump"/>
                        </a:rPr>
                        <a:t>10</a:t>
                      </a:r>
                      <a:endParaRPr kumimoji="0" lang="en-US" sz="3600" b="0" i="0" u="sng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72" charset="0"/>
                        <a:ea typeface="ヒラギノ明朝 ProN W3" pitchFamily="-72" charset="-128"/>
                        <a:cs typeface="ヒラギノ明朝 ProN W3" pitchFamily="-72" charset="-128"/>
                        <a:sym typeface="Times New Roman" pitchFamily="-72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-72" charset="0"/>
                        <a:buNone/>
                        <a:tabLst/>
                      </a:pPr>
                      <a:r>
                        <a:rPr kumimoji="0" lang="en-US" sz="36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72" charset="0"/>
                          <a:ea typeface="ヒラギノ明朝 ProN W3" pitchFamily="-72" charset="-128"/>
                          <a:cs typeface="ヒラギノ明朝 ProN W3" pitchFamily="-72" charset="-128"/>
                          <a:sym typeface="Times New Roman" pitchFamily="-72" charset="0"/>
                          <a:hlinkClick r:id="rId8" action="ppaction://hlinksldjump"/>
                        </a:rPr>
                        <a:t>10</a:t>
                      </a:r>
                      <a:endParaRPr kumimoji="0" lang="en-US" sz="3600" b="0" i="0" u="sng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72" charset="0"/>
                        <a:ea typeface="ヒラギノ明朝 ProN W3" pitchFamily="-72" charset="-128"/>
                        <a:cs typeface="ヒラギノ明朝 ProN W3" pitchFamily="-72" charset="-128"/>
                        <a:sym typeface="Times New Roman" pitchFamily="-72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8375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-72" charset="0"/>
                        <a:buNone/>
                        <a:tabLst/>
                      </a:pPr>
                      <a:r>
                        <a:rPr kumimoji="0" lang="en-US" sz="3600" b="0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72" charset="0"/>
                          <a:ea typeface="ヒラギノ明朝 ProN W3" pitchFamily="-72" charset="-128"/>
                          <a:cs typeface="ヒラギノ明朝 ProN W3" pitchFamily="-72" charset="-128"/>
                          <a:sym typeface="Times New Roman" pitchFamily="-72" charset="0"/>
                          <a:hlinkClick r:id="rId9" action="ppaction://hlinksldjump"/>
                        </a:rPr>
                        <a:t>25</a:t>
                      </a:r>
                      <a:endParaRPr kumimoji="0" lang="en-US" sz="3600" b="0" i="0" u="sng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72" charset="0"/>
                        <a:ea typeface="ヒラギノ明朝 ProN W3" pitchFamily="-72" charset="-128"/>
                        <a:cs typeface="ヒラギノ明朝 ProN W3" pitchFamily="-72" charset="-128"/>
                        <a:sym typeface="Times New Roman" pitchFamily="-72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-72" charset="0"/>
                        <a:buNone/>
                        <a:tabLst/>
                      </a:pPr>
                      <a:r>
                        <a:rPr kumimoji="0" lang="en-US" sz="36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72" charset="0"/>
                          <a:ea typeface="ヒラギノ明朝 ProN W3" pitchFamily="-72" charset="-128"/>
                          <a:cs typeface="ヒラギノ明朝 ProN W3" pitchFamily="-72" charset="-128"/>
                          <a:sym typeface="Times New Roman" pitchFamily="-72" charset="0"/>
                          <a:hlinkClick r:id="rId10" action="ppaction://hlinksldjump"/>
                        </a:rPr>
                        <a:t>25</a:t>
                      </a:r>
                      <a:endParaRPr kumimoji="0" lang="en-US" sz="3600" b="0" i="0" u="sng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72" charset="0"/>
                        <a:ea typeface="ヒラギノ明朝 ProN W3" pitchFamily="-72" charset="-128"/>
                        <a:cs typeface="ヒラギノ明朝 ProN W3" pitchFamily="-72" charset="-128"/>
                        <a:sym typeface="Times New Roman" pitchFamily="-72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-72" charset="0"/>
                        <a:buNone/>
                        <a:tabLst/>
                      </a:pPr>
                      <a:r>
                        <a:rPr kumimoji="0" lang="en-US" sz="36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72" charset="0"/>
                          <a:ea typeface="ヒラギノ明朝 ProN W3" pitchFamily="-72" charset="-128"/>
                          <a:cs typeface="ヒラギノ明朝 ProN W3" pitchFamily="-72" charset="-128"/>
                          <a:sym typeface="Times New Roman" pitchFamily="-72" charset="0"/>
                          <a:hlinkClick r:id="rId11" action="ppaction://hlinksldjump"/>
                        </a:rPr>
                        <a:t>25</a:t>
                      </a:r>
                      <a:endParaRPr kumimoji="0" lang="en-US" sz="3600" b="0" i="0" u="sng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72" charset="0"/>
                        <a:ea typeface="ヒラギノ明朝 ProN W3" pitchFamily="-72" charset="-128"/>
                        <a:cs typeface="ヒラギノ明朝 ProN W3" pitchFamily="-72" charset="-128"/>
                        <a:sym typeface="Times New Roman" pitchFamily="-72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-72" charset="0"/>
                        <a:buNone/>
                        <a:tabLst/>
                      </a:pPr>
                      <a:r>
                        <a:rPr kumimoji="0" lang="en-US" sz="36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72" charset="0"/>
                          <a:ea typeface="ヒラギノ明朝 ProN W3" pitchFamily="-72" charset="-128"/>
                          <a:cs typeface="ヒラギノ明朝 ProN W3" pitchFamily="-72" charset="-128"/>
                          <a:sym typeface="Times New Roman" pitchFamily="-72" charset="0"/>
                          <a:hlinkClick r:id="rId12" action="ppaction://hlinksldjump"/>
                        </a:rPr>
                        <a:t>25</a:t>
                      </a:r>
                      <a:endParaRPr kumimoji="0" lang="en-US" sz="3600" b="0" i="0" u="sng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72" charset="0"/>
                        <a:ea typeface="ヒラギノ明朝 ProN W3" pitchFamily="-72" charset="-128"/>
                        <a:cs typeface="ヒラギノ明朝 ProN W3" pitchFamily="-72" charset="-128"/>
                        <a:sym typeface="Times New Roman" pitchFamily="-72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-72" charset="0"/>
                        <a:buNone/>
                        <a:tabLst/>
                      </a:pPr>
                      <a:r>
                        <a:rPr kumimoji="0" lang="en-US" sz="36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72" charset="0"/>
                          <a:ea typeface="ヒラギノ明朝 ProN W3" pitchFamily="-72" charset="-128"/>
                          <a:cs typeface="ヒラギノ明朝 ProN W3" pitchFamily="-72" charset="-128"/>
                          <a:sym typeface="Times New Roman" pitchFamily="-72" charset="0"/>
                          <a:hlinkClick r:id="rId13" action="ppaction://hlinksldjump"/>
                        </a:rPr>
                        <a:t>25</a:t>
                      </a:r>
                      <a:endParaRPr kumimoji="0" lang="en-US" sz="3600" b="0" i="0" u="sng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72" charset="0"/>
                        <a:ea typeface="ヒラギノ明朝 ProN W3" pitchFamily="-72" charset="-128"/>
                        <a:cs typeface="ヒラギノ明朝 ProN W3" pitchFamily="-72" charset="-128"/>
                        <a:sym typeface="Times New Roman" pitchFamily="-72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-72" charset="0"/>
                        <a:buNone/>
                        <a:tabLst/>
                      </a:pPr>
                      <a:r>
                        <a:rPr kumimoji="0" lang="en-US" sz="36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72" charset="0"/>
                          <a:ea typeface="ヒラギノ明朝 ProN W3" pitchFamily="-72" charset="-128"/>
                          <a:cs typeface="ヒラギノ明朝 ProN W3" pitchFamily="-72" charset="-128"/>
                          <a:sym typeface="Times New Roman" pitchFamily="-72" charset="0"/>
                          <a:hlinkClick r:id="rId14" action="ppaction://hlinksldjump"/>
                        </a:rPr>
                        <a:t>25</a:t>
                      </a:r>
                      <a:endParaRPr kumimoji="0" lang="en-US" sz="3600" b="0" i="0" u="sng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72" charset="0"/>
                        <a:ea typeface="ヒラギノ明朝 ProN W3" pitchFamily="-72" charset="-128"/>
                        <a:cs typeface="ヒラギノ明朝 ProN W3" pitchFamily="-72" charset="-128"/>
                        <a:sym typeface="Times New Roman" pitchFamily="-72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996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-72" charset="0"/>
                        <a:buNone/>
                        <a:tabLst/>
                      </a:pPr>
                      <a:r>
                        <a:rPr kumimoji="0" lang="en-US" sz="3600" b="0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72" charset="0"/>
                          <a:ea typeface="ヒラギノ明朝 ProN W3" pitchFamily="-72" charset="-128"/>
                          <a:cs typeface="ヒラギノ明朝 ProN W3" pitchFamily="-72" charset="-128"/>
                          <a:sym typeface="Times New Roman" pitchFamily="-72" charset="0"/>
                          <a:hlinkClick r:id="rId15" action="ppaction://hlinksldjump"/>
                        </a:rPr>
                        <a:t>50</a:t>
                      </a:r>
                      <a:endParaRPr kumimoji="0" lang="en-US" sz="3600" b="0" i="0" u="sng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72" charset="0"/>
                        <a:ea typeface="ヒラギノ明朝 ProN W3" pitchFamily="-72" charset="-128"/>
                        <a:cs typeface="ヒラギノ明朝 ProN W3" pitchFamily="-72" charset="-128"/>
                        <a:sym typeface="Times New Roman" pitchFamily="-72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-72" charset="0"/>
                        <a:buNone/>
                        <a:tabLst/>
                      </a:pPr>
                      <a:r>
                        <a:rPr kumimoji="0" lang="en-US" sz="3600" b="0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72" charset="0"/>
                          <a:ea typeface="ヒラギノ明朝 ProN W3" pitchFamily="-72" charset="-128"/>
                          <a:cs typeface="ヒラギノ明朝 ProN W3" pitchFamily="-72" charset="-128"/>
                          <a:sym typeface="Times New Roman" pitchFamily="-72" charset="0"/>
                          <a:hlinkClick r:id="rId16" action="ppaction://hlinksldjump"/>
                        </a:rPr>
                        <a:t>50</a:t>
                      </a:r>
                      <a:endParaRPr kumimoji="0" lang="en-US" sz="3600" b="0" i="0" u="sng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72" charset="0"/>
                        <a:ea typeface="ヒラギノ明朝 ProN W3" pitchFamily="-72" charset="-128"/>
                        <a:cs typeface="ヒラギノ明朝 ProN W3" pitchFamily="-72" charset="-128"/>
                        <a:sym typeface="Times New Roman" pitchFamily="-72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-72" charset="0"/>
                        <a:buNone/>
                        <a:tabLst/>
                      </a:pPr>
                      <a:r>
                        <a:rPr kumimoji="0" lang="en-US" sz="36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72" charset="0"/>
                          <a:ea typeface="ヒラギノ明朝 ProN W3" pitchFamily="-72" charset="-128"/>
                          <a:cs typeface="ヒラギノ明朝 ProN W3" pitchFamily="-72" charset="-128"/>
                          <a:sym typeface="Times New Roman" pitchFamily="-72" charset="0"/>
                          <a:hlinkClick r:id="rId17" action="ppaction://hlinksldjump"/>
                        </a:rPr>
                        <a:t>50</a:t>
                      </a:r>
                      <a:endParaRPr kumimoji="0" lang="en-US" sz="3600" b="0" i="0" u="sng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72" charset="0"/>
                        <a:ea typeface="ヒラギノ明朝 ProN W3" pitchFamily="-72" charset="-128"/>
                        <a:cs typeface="ヒラギノ明朝 ProN W3" pitchFamily="-72" charset="-128"/>
                        <a:sym typeface="Times New Roman" pitchFamily="-72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-72" charset="0"/>
                        <a:buNone/>
                        <a:tabLst/>
                      </a:pPr>
                      <a:r>
                        <a:rPr kumimoji="0" lang="en-US" sz="36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72" charset="0"/>
                          <a:ea typeface="ヒラギノ明朝 ProN W3" pitchFamily="-72" charset="-128"/>
                          <a:cs typeface="ヒラギノ明朝 ProN W3" pitchFamily="-72" charset="-128"/>
                          <a:sym typeface="Times New Roman" pitchFamily="-72" charset="0"/>
                          <a:hlinkClick r:id="rId18" action="ppaction://hlinksldjump"/>
                        </a:rPr>
                        <a:t>50</a:t>
                      </a:r>
                      <a:endParaRPr kumimoji="0" lang="en-US" sz="3600" b="0" i="0" u="sng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72" charset="0"/>
                        <a:ea typeface="ヒラギノ明朝 ProN W3" pitchFamily="-72" charset="-128"/>
                        <a:cs typeface="ヒラギノ明朝 ProN W3" pitchFamily="-72" charset="-128"/>
                        <a:sym typeface="Times New Roman" pitchFamily="-72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-72" charset="0"/>
                        <a:buNone/>
                        <a:tabLst/>
                      </a:pPr>
                      <a:r>
                        <a:rPr kumimoji="0" lang="en-US" sz="36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72" charset="0"/>
                          <a:ea typeface="ヒラギノ明朝 ProN W3" pitchFamily="-72" charset="-128"/>
                          <a:cs typeface="ヒラギノ明朝 ProN W3" pitchFamily="-72" charset="-128"/>
                          <a:sym typeface="Times New Roman" pitchFamily="-72" charset="0"/>
                          <a:hlinkClick r:id="rId19" action="ppaction://hlinksldjump"/>
                        </a:rPr>
                        <a:t>50</a:t>
                      </a:r>
                      <a:endParaRPr kumimoji="0" lang="en-US" sz="3600" b="0" i="0" u="sng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72" charset="0"/>
                        <a:ea typeface="ヒラギノ明朝 ProN W3" pitchFamily="-72" charset="-128"/>
                        <a:cs typeface="ヒラギノ明朝 ProN W3" pitchFamily="-72" charset="-128"/>
                        <a:sym typeface="Times New Roman" pitchFamily="-72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-72" charset="0"/>
                        <a:buNone/>
                        <a:tabLst/>
                      </a:pPr>
                      <a:r>
                        <a:rPr kumimoji="0" lang="en-US" sz="36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72" charset="0"/>
                          <a:ea typeface="ヒラギノ明朝 ProN W3" pitchFamily="-72" charset="-128"/>
                          <a:cs typeface="ヒラギノ明朝 ProN W3" pitchFamily="-72" charset="-128"/>
                          <a:sym typeface="Times New Roman" pitchFamily="-72" charset="0"/>
                          <a:hlinkClick r:id="rId20" action="ppaction://hlinksldjump"/>
                        </a:rPr>
                        <a:t>50</a:t>
                      </a:r>
                      <a:endParaRPr kumimoji="0" lang="en-US" sz="3600" b="0" i="0" u="sng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72" charset="0"/>
                        <a:ea typeface="ヒラギノ明朝 ProN W3" pitchFamily="-72" charset="-128"/>
                        <a:cs typeface="ヒラギノ明朝 ProN W3" pitchFamily="-72" charset="-128"/>
                        <a:sym typeface="Times New Roman" pitchFamily="-72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8375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-72" charset="0"/>
                        <a:buNone/>
                        <a:tabLst/>
                      </a:pPr>
                      <a:r>
                        <a:rPr kumimoji="0" lang="en-US" sz="3600" b="0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72" charset="0"/>
                          <a:ea typeface="ヒラギノ明朝 ProN W3" pitchFamily="-72" charset="-128"/>
                          <a:cs typeface="ヒラギノ明朝 ProN W3" pitchFamily="-72" charset="-128"/>
                          <a:sym typeface="Times New Roman" pitchFamily="-72" charset="0"/>
                          <a:hlinkClick r:id="rId21" action="ppaction://hlinksldjump"/>
                        </a:rPr>
                        <a:t>75</a:t>
                      </a:r>
                      <a:endParaRPr kumimoji="0" lang="en-US" sz="3600" b="0" i="0" u="sng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72" charset="0"/>
                        <a:ea typeface="ヒラギノ明朝 ProN W3" pitchFamily="-72" charset="-128"/>
                        <a:cs typeface="ヒラギノ明朝 ProN W3" pitchFamily="-72" charset="-128"/>
                        <a:sym typeface="Times New Roman" pitchFamily="-72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-72" charset="0"/>
                        <a:buNone/>
                        <a:tabLst/>
                      </a:pPr>
                      <a:r>
                        <a:rPr kumimoji="0" lang="en-US" sz="3600" b="0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72" charset="0"/>
                          <a:ea typeface="ヒラギノ明朝 ProN W3" pitchFamily="-72" charset="-128"/>
                          <a:cs typeface="ヒラギノ明朝 ProN W3" pitchFamily="-72" charset="-128"/>
                          <a:sym typeface="Times New Roman" pitchFamily="-72" charset="0"/>
                          <a:hlinkClick r:id="rId22" action="ppaction://hlinksldjump"/>
                        </a:rPr>
                        <a:t>75</a:t>
                      </a:r>
                      <a:endParaRPr kumimoji="0" lang="en-US" sz="3600" b="0" i="0" u="sng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72" charset="0"/>
                        <a:ea typeface="ヒラギノ明朝 ProN W3" pitchFamily="-72" charset="-128"/>
                        <a:cs typeface="ヒラギノ明朝 ProN W3" pitchFamily="-72" charset="-128"/>
                        <a:sym typeface="Times New Roman" pitchFamily="-72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-72" charset="0"/>
                        <a:buNone/>
                        <a:tabLst/>
                      </a:pPr>
                      <a:r>
                        <a:rPr kumimoji="0" lang="en-US" sz="3600" b="0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72" charset="0"/>
                          <a:ea typeface="ヒラギノ明朝 ProN W3" pitchFamily="-72" charset="-128"/>
                          <a:cs typeface="ヒラギノ明朝 ProN W3" pitchFamily="-72" charset="-128"/>
                          <a:sym typeface="Times New Roman" pitchFamily="-72" charset="0"/>
                          <a:hlinkClick r:id="rId23" action="ppaction://hlinksldjump"/>
                        </a:rPr>
                        <a:t>75</a:t>
                      </a:r>
                      <a:endParaRPr kumimoji="0" lang="en-US" sz="3600" b="0" i="0" u="sng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72" charset="0"/>
                        <a:ea typeface="ヒラギノ明朝 ProN W3" pitchFamily="-72" charset="-128"/>
                        <a:cs typeface="ヒラギノ明朝 ProN W3" pitchFamily="-72" charset="-128"/>
                        <a:sym typeface="Times New Roman" pitchFamily="-72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-72" charset="0"/>
                        <a:buNone/>
                        <a:tabLst/>
                      </a:pPr>
                      <a:r>
                        <a:rPr kumimoji="0" lang="en-US" sz="36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72" charset="0"/>
                          <a:ea typeface="ヒラギノ明朝 ProN W3" pitchFamily="-72" charset="-128"/>
                          <a:cs typeface="ヒラギノ明朝 ProN W3" pitchFamily="-72" charset="-128"/>
                          <a:sym typeface="Times New Roman" pitchFamily="-72" charset="0"/>
                          <a:hlinkClick r:id="rId24" action="ppaction://hlinksldjump"/>
                        </a:rPr>
                        <a:t>75</a:t>
                      </a:r>
                      <a:endParaRPr kumimoji="0" lang="en-US" sz="3600" b="0" i="0" u="sng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72" charset="0"/>
                        <a:ea typeface="ヒラギノ明朝 ProN W3" pitchFamily="-72" charset="-128"/>
                        <a:cs typeface="ヒラギノ明朝 ProN W3" pitchFamily="-72" charset="-128"/>
                        <a:sym typeface="Times New Roman" pitchFamily="-72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-72" charset="0"/>
                        <a:buNone/>
                        <a:tabLst/>
                      </a:pPr>
                      <a:r>
                        <a:rPr kumimoji="0" lang="en-US" sz="36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72" charset="0"/>
                          <a:ea typeface="ヒラギノ明朝 ProN W3" pitchFamily="-72" charset="-128"/>
                          <a:cs typeface="ヒラギノ明朝 ProN W3" pitchFamily="-72" charset="-128"/>
                          <a:sym typeface="Times New Roman" pitchFamily="-72" charset="0"/>
                          <a:hlinkClick r:id="rId25" action="ppaction://hlinksldjump"/>
                        </a:rPr>
                        <a:t>75</a:t>
                      </a:r>
                      <a:endParaRPr kumimoji="0" lang="en-US" sz="3600" b="0" i="0" u="sng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72" charset="0"/>
                        <a:ea typeface="ヒラギノ明朝 ProN W3" pitchFamily="-72" charset="-128"/>
                        <a:cs typeface="ヒラギノ明朝 ProN W3" pitchFamily="-72" charset="-128"/>
                        <a:sym typeface="Times New Roman" pitchFamily="-72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-72" charset="0"/>
                        <a:buNone/>
                        <a:tabLst/>
                      </a:pPr>
                      <a:r>
                        <a:rPr kumimoji="0" lang="en-US" sz="36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72" charset="0"/>
                          <a:ea typeface="ヒラギノ明朝 ProN W3" pitchFamily="-72" charset="-128"/>
                          <a:cs typeface="ヒラギノ明朝 ProN W3" pitchFamily="-72" charset="-128"/>
                          <a:sym typeface="Times New Roman" pitchFamily="-72" charset="0"/>
                          <a:hlinkClick r:id="rId26" action="ppaction://hlinksldjump"/>
                        </a:rPr>
                        <a:t>75</a:t>
                      </a:r>
                      <a:endParaRPr kumimoji="0" lang="en-US" sz="3600" b="0" i="0" u="sng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72" charset="0"/>
                        <a:ea typeface="ヒラギノ明朝 ProN W3" pitchFamily="-72" charset="-128"/>
                        <a:cs typeface="ヒラギノ明朝 ProN W3" pitchFamily="-72" charset="-128"/>
                        <a:sym typeface="Times New Roman" pitchFamily="-72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996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-72" charset="0"/>
                        <a:buNone/>
                        <a:tabLst/>
                      </a:pPr>
                      <a:r>
                        <a:rPr kumimoji="0" lang="en-US" sz="3600" b="0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72" charset="0"/>
                          <a:ea typeface="ヒラギノ明朝 ProN W3" pitchFamily="-72" charset="-128"/>
                          <a:cs typeface="ヒラギノ明朝 ProN W3" pitchFamily="-72" charset="-128"/>
                          <a:sym typeface="Times New Roman" pitchFamily="-72" charset="0"/>
                          <a:hlinkClick r:id="rId27" action="ppaction://hlinksldjump"/>
                        </a:rPr>
                        <a:t>100</a:t>
                      </a:r>
                      <a:endParaRPr kumimoji="0" lang="en-US" sz="3600" b="0" i="0" u="sng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72" charset="0"/>
                        <a:ea typeface="ヒラギノ明朝 ProN W3" pitchFamily="-72" charset="-128"/>
                        <a:cs typeface="ヒラギノ明朝 ProN W3" pitchFamily="-72" charset="-128"/>
                        <a:sym typeface="Times New Roman" pitchFamily="-72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-72" charset="0"/>
                        <a:buNone/>
                        <a:tabLst/>
                      </a:pPr>
                      <a:r>
                        <a:rPr kumimoji="0" lang="en-US" sz="3600" b="0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72" charset="0"/>
                          <a:ea typeface="ヒラギノ明朝 ProN W3" pitchFamily="-72" charset="-128"/>
                          <a:cs typeface="ヒラギノ明朝 ProN W3" pitchFamily="-72" charset="-128"/>
                          <a:sym typeface="Times New Roman" pitchFamily="-72" charset="0"/>
                          <a:hlinkClick r:id="rId28" action="ppaction://hlinksldjump"/>
                        </a:rPr>
                        <a:t>100</a:t>
                      </a:r>
                      <a:endParaRPr kumimoji="0" lang="en-US" sz="3600" b="0" i="0" u="sng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72" charset="0"/>
                        <a:ea typeface="ヒラギノ明朝 ProN W3" pitchFamily="-72" charset="-128"/>
                        <a:cs typeface="ヒラギノ明朝 ProN W3" pitchFamily="-72" charset="-128"/>
                        <a:sym typeface="Times New Roman" pitchFamily="-72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-72" charset="0"/>
                        <a:buNone/>
                        <a:tabLst/>
                      </a:pPr>
                      <a:r>
                        <a:rPr kumimoji="0" lang="en-US" sz="3600" b="0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72" charset="0"/>
                          <a:ea typeface="ヒラギノ明朝 ProN W3" pitchFamily="-72" charset="-128"/>
                          <a:cs typeface="ヒラギノ明朝 ProN W3" pitchFamily="-72" charset="-128"/>
                          <a:sym typeface="Times New Roman" pitchFamily="-72" charset="0"/>
                          <a:hlinkClick r:id="rId29" action="ppaction://hlinksldjump"/>
                        </a:rPr>
                        <a:t>100</a:t>
                      </a:r>
                      <a:endParaRPr kumimoji="0" lang="en-US" sz="3600" b="0" i="0" u="sng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72" charset="0"/>
                        <a:ea typeface="ヒラギノ明朝 ProN W3" pitchFamily="-72" charset="-128"/>
                        <a:cs typeface="ヒラギノ明朝 ProN W3" pitchFamily="-72" charset="-128"/>
                        <a:sym typeface="Times New Roman" pitchFamily="-72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-72" charset="0"/>
                        <a:buNone/>
                        <a:tabLst/>
                      </a:pPr>
                      <a:r>
                        <a:rPr kumimoji="0" lang="en-US" sz="3600" b="0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72" charset="0"/>
                          <a:ea typeface="ヒラギノ明朝 ProN W3" pitchFamily="-72" charset="-128"/>
                          <a:cs typeface="ヒラギノ明朝 ProN W3" pitchFamily="-72" charset="-128"/>
                          <a:sym typeface="Times New Roman" pitchFamily="-72" charset="0"/>
                          <a:hlinkClick r:id="rId30" action="ppaction://hlinksldjump"/>
                        </a:rPr>
                        <a:t>100</a:t>
                      </a:r>
                      <a:endParaRPr kumimoji="0" lang="en-US" sz="3600" b="0" i="0" u="sng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72" charset="0"/>
                        <a:ea typeface="ヒラギノ明朝 ProN W3" pitchFamily="-72" charset="-128"/>
                        <a:cs typeface="ヒラギノ明朝 ProN W3" pitchFamily="-72" charset="-128"/>
                        <a:sym typeface="Times New Roman" pitchFamily="-72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-72" charset="0"/>
                        <a:buNone/>
                        <a:tabLst/>
                      </a:pPr>
                      <a:r>
                        <a:rPr kumimoji="0" lang="en-US" sz="36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72" charset="0"/>
                          <a:ea typeface="ヒラギノ明朝 ProN W3" pitchFamily="-72" charset="-128"/>
                          <a:cs typeface="ヒラギノ明朝 ProN W3" pitchFamily="-72" charset="-128"/>
                          <a:sym typeface="Times New Roman" pitchFamily="-72" charset="0"/>
                          <a:hlinkClick r:id="rId31" action="ppaction://hlinksldjump"/>
                        </a:rPr>
                        <a:t>100</a:t>
                      </a:r>
                      <a:endParaRPr kumimoji="0" lang="en-US" sz="3600" b="0" i="0" u="sng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72" charset="0"/>
                        <a:ea typeface="ヒラギノ明朝 ProN W3" pitchFamily="-72" charset="-128"/>
                        <a:cs typeface="ヒラギノ明朝 ProN W3" pitchFamily="-72" charset="-128"/>
                        <a:sym typeface="Times New Roman" pitchFamily="-72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-72" charset="0"/>
                        <a:buNone/>
                        <a:tabLst/>
                      </a:pPr>
                      <a:r>
                        <a:rPr kumimoji="0" lang="en-US" sz="36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72" charset="0"/>
                          <a:ea typeface="ヒラギノ明朝 ProN W3" pitchFamily="-72" charset="-128"/>
                          <a:cs typeface="ヒラギノ明朝 ProN W3" pitchFamily="-72" charset="-128"/>
                          <a:sym typeface="Times New Roman" pitchFamily="-72" charset="0"/>
                          <a:hlinkClick r:id="rId32" action="ppaction://hlinksldjump"/>
                        </a:rPr>
                        <a:t>100</a:t>
                      </a:r>
                      <a:endParaRPr kumimoji="0" lang="en-US" sz="3600" b="0" i="0" u="sng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-72" charset="0"/>
                        <a:ea typeface="ヒラギノ明朝 ProN W3" pitchFamily="-72" charset="-128"/>
                        <a:cs typeface="ヒラギノ明朝 ProN W3" pitchFamily="-72" charset="-128"/>
                        <a:sym typeface="Times New Roman" pitchFamily="-72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6414" name="AutoShape 107">
            <a:hlinkClick r:id="rId33" action="ppaction://hlinksldjump" highlightClick="1"/>
          </p:cNvPr>
          <p:cNvSpPr>
            <a:spLocks/>
          </p:cNvSpPr>
          <p:nvPr/>
        </p:nvSpPr>
        <p:spPr bwMode="auto">
          <a:xfrm>
            <a:off x="3275856" y="764704"/>
            <a:ext cx="2743200" cy="304800"/>
          </a:xfrm>
          <a:prstGeom prst="actionButtonBlank">
            <a:avLst/>
          </a:prstGeom>
          <a:solidFill>
            <a:srgbClr val="00FF00">
              <a:alpha val="76077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 dirty="0">
                <a:solidFill>
                  <a:srgbClr val="FEF631"/>
                </a:solidFill>
              </a:rPr>
              <a:t>Click for Final Jeopardy Round</a:t>
            </a:r>
            <a:endParaRPr lang="en-US" sz="1600" b="1" dirty="0">
              <a:solidFill>
                <a:srgbClr val="FEF631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49" name="Picture 1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50" name="Rectangle 2"/>
          <p:cNvSpPr>
            <a:spLocks/>
          </p:cNvSpPr>
          <p:nvPr/>
        </p:nvSpPr>
        <p:spPr bwMode="auto">
          <a:xfrm>
            <a:off x="787400" y="44624"/>
            <a:ext cx="74803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ctr"/>
            <a:endParaRPr lang="en-US" sz="3600" dirty="0">
              <a:solidFill>
                <a:srgbClr val="FFFFFF"/>
              </a:solidFill>
              <a:latin typeface="Times New Roman" pitchFamily="-72" charset="0"/>
              <a:cs typeface="ＭＳ Ｐゴシック" pitchFamily="-72" charset="-128"/>
              <a:sym typeface="Times New Roman" pitchFamily="-72" charset="0"/>
            </a:endParaRPr>
          </a:p>
          <a:p>
            <a:pPr marL="39688" algn="ctr"/>
            <a:r>
              <a:rPr lang="en-US" sz="3600" dirty="0">
                <a:solidFill>
                  <a:srgbClr val="A200FF"/>
                </a:solidFill>
                <a:latin typeface="Times New Roman Bold" pitchFamily="-72" charset="0"/>
                <a:cs typeface="ＭＳ Ｐゴシック" pitchFamily="-72" charset="-128"/>
                <a:sym typeface="Times New Roman Bold" pitchFamily="-72" charset="0"/>
              </a:rPr>
              <a:t>Figuratively speaking– 50 points</a:t>
            </a:r>
            <a:endParaRPr lang="en-US" sz="3600" dirty="0">
              <a:solidFill>
                <a:srgbClr val="FFB410"/>
              </a:solidFill>
              <a:latin typeface="Times New Roman Bold" pitchFamily="-72" charset="0"/>
              <a:cs typeface="ＭＳ Ｐゴシック" pitchFamily="-72" charset="-128"/>
              <a:sym typeface="Times New Roman Bold" pitchFamily="-72" charset="0"/>
            </a:endParaRPr>
          </a:p>
          <a:p>
            <a:pPr marL="39688" algn="ctr"/>
            <a:endParaRPr lang="en-US" sz="3600" dirty="0">
              <a:solidFill>
                <a:srgbClr val="FFB410"/>
              </a:solidFill>
              <a:latin typeface="Times New Roman Bold" pitchFamily="-72" charset="0"/>
              <a:cs typeface="ＭＳ Ｐゴシック" pitchFamily="-72" charset="-128"/>
              <a:sym typeface="Times New Roman Bold" pitchFamily="-72" charset="0"/>
            </a:endParaRPr>
          </a:p>
          <a:p>
            <a:pPr marL="39688" algn="ctr"/>
            <a:r>
              <a:rPr lang="en-US" sz="4000" dirty="0">
                <a:solidFill>
                  <a:srgbClr val="FFFFFF"/>
                </a:solidFill>
                <a:latin typeface="Times New Roman" pitchFamily="-72" charset="0"/>
                <a:cs typeface="ＭＳ Ｐゴシック" pitchFamily="-72" charset="-128"/>
                <a:sym typeface="Times New Roman" pitchFamily="-72" charset="0"/>
              </a:rPr>
              <a:t>A figure of speech in which a character or narrator directly addresses an abstract concept, an inanimate object, or a person who is not present</a:t>
            </a:r>
          </a:p>
        </p:txBody>
      </p:sp>
      <p:sp>
        <p:nvSpPr>
          <p:cNvPr id="37892" name="Text Box 4"/>
          <p:cNvSpPr txBox="1">
            <a:spLocks/>
          </p:cNvSpPr>
          <p:nvPr/>
        </p:nvSpPr>
        <p:spPr bwMode="auto">
          <a:xfrm>
            <a:off x="1981200" y="5229200"/>
            <a:ext cx="525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FBFF"/>
                </a:solidFill>
              </a:rPr>
              <a:t>What is an apostrophe?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3" name="Picture 1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874" name="Rectangle 2"/>
          <p:cNvSpPr>
            <a:spLocks/>
          </p:cNvSpPr>
          <p:nvPr/>
        </p:nvSpPr>
        <p:spPr bwMode="auto">
          <a:xfrm>
            <a:off x="755576" y="980728"/>
            <a:ext cx="748030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ctr"/>
            <a:endParaRPr lang="en-US" sz="3600" dirty="0">
              <a:solidFill>
                <a:srgbClr val="FFFFFF"/>
              </a:solidFill>
              <a:latin typeface="Times New Roman" pitchFamily="-72" charset="0"/>
              <a:cs typeface="ＭＳ Ｐゴシック" pitchFamily="-72" charset="-128"/>
              <a:sym typeface="Times New Roman" pitchFamily="-72" charset="0"/>
            </a:endParaRPr>
          </a:p>
          <a:p>
            <a:pPr marL="39688" algn="ctr"/>
            <a:r>
              <a:rPr lang="en-US" sz="3600" dirty="0">
                <a:solidFill>
                  <a:srgbClr val="A200FF"/>
                </a:solidFill>
                <a:latin typeface="Times New Roman Bold" pitchFamily="-72" charset="0"/>
                <a:cs typeface="ＭＳ Ｐゴシック" pitchFamily="-72" charset="-128"/>
                <a:sym typeface="Times New Roman Bold" pitchFamily="-72" charset="0"/>
              </a:rPr>
              <a:t>Figuratively speaking– 75 points</a:t>
            </a:r>
            <a:endParaRPr lang="en-US" sz="3600" dirty="0">
              <a:solidFill>
                <a:srgbClr val="FFB410"/>
              </a:solidFill>
              <a:latin typeface="Times New Roman Bold" pitchFamily="-72" charset="0"/>
              <a:cs typeface="ＭＳ Ｐゴシック" pitchFamily="-72" charset="-128"/>
              <a:sym typeface="Times New Roman Bold" pitchFamily="-72" charset="0"/>
            </a:endParaRPr>
          </a:p>
          <a:p>
            <a:pPr marL="39688" algn="ctr"/>
            <a:endParaRPr lang="en-US" sz="4000" dirty="0">
              <a:solidFill>
                <a:srgbClr val="FFB410"/>
              </a:solidFill>
              <a:latin typeface="Times New Roman Bold" pitchFamily="-72" charset="0"/>
              <a:cs typeface="ＭＳ Ｐゴシック" pitchFamily="-72" charset="-128"/>
              <a:sym typeface="Times New Roman Bold" pitchFamily="-72" charset="0"/>
            </a:endParaRPr>
          </a:p>
          <a:p>
            <a:pPr marL="39688" algn="ctr"/>
            <a:r>
              <a:rPr lang="en-US" sz="4000" dirty="0">
                <a:solidFill>
                  <a:srgbClr val="FFFFFF"/>
                </a:solidFill>
                <a:latin typeface="Times New Roman" pitchFamily="-72" charset="0"/>
                <a:cs typeface="ＭＳ Ｐゴシック" pitchFamily="-72" charset="-128"/>
                <a:sym typeface="Times New Roman" pitchFamily="-72" charset="0"/>
              </a:rPr>
              <a:t>An exaggeration.</a:t>
            </a:r>
            <a:endParaRPr lang="en-US" sz="4800" dirty="0">
              <a:solidFill>
                <a:srgbClr val="FFFFFF"/>
              </a:solidFill>
              <a:latin typeface="Times New Roman" pitchFamily="-72" charset="0"/>
              <a:cs typeface="ＭＳ Ｐゴシック" pitchFamily="-72" charset="-128"/>
              <a:sym typeface="Times New Roman" pitchFamily="-72" charset="0"/>
            </a:endParaRPr>
          </a:p>
        </p:txBody>
      </p:sp>
      <p:sp>
        <p:nvSpPr>
          <p:cNvPr id="38916" name="Text Box 4"/>
          <p:cNvSpPr txBox="1">
            <a:spLocks/>
          </p:cNvSpPr>
          <p:nvPr/>
        </p:nvSpPr>
        <p:spPr bwMode="auto">
          <a:xfrm>
            <a:off x="1752600" y="5013176"/>
            <a:ext cx="556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FBFF"/>
                </a:solidFill>
              </a:rPr>
              <a:t>What is hyperbole?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7" name="Picture 1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/>
          </p:cNvSpPr>
          <p:nvPr/>
        </p:nvSpPr>
        <p:spPr bwMode="auto">
          <a:xfrm>
            <a:off x="838200" y="1196752"/>
            <a:ext cx="74041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ctr"/>
            <a:endParaRPr lang="en-US" sz="3600" dirty="0">
              <a:solidFill>
                <a:srgbClr val="FFB409"/>
              </a:solidFill>
              <a:latin typeface="Times New Roman Bold" pitchFamily="-72" charset="0"/>
              <a:cs typeface="ＭＳ Ｐゴシック" pitchFamily="-72" charset="-128"/>
              <a:sym typeface="Times New Roman Bold" pitchFamily="-72" charset="0"/>
            </a:endParaRPr>
          </a:p>
          <a:p>
            <a:pPr marL="39688" algn="ctr"/>
            <a:r>
              <a:rPr lang="en-US" sz="4000" dirty="0">
                <a:solidFill>
                  <a:srgbClr val="FFFFFF"/>
                </a:solidFill>
                <a:latin typeface="+mn-lt"/>
              </a:rPr>
              <a:t>An elaborate, extended, and often surprising comparison made between two very dissimilar things that exhibits the author’s ingenuity and cleverness.</a:t>
            </a:r>
            <a:endParaRPr lang="en-US" sz="4800" dirty="0">
              <a:solidFill>
                <a:srgbClr val="FFFFFF"/>
              </a:solidFill>
              <a:latin typeface="Times New Roman Bold" pitchFamily="-72" charset="0"/>
              <a:cs typeface="ＭＳ Ｐゴシック" pitchFamily="-72" charset="-128"/>
              <a:sym typeface="Times New Roman Bold" pitchFamily="-72" charset="0"/>
            </a:endParaRPr>
          </a:p>
        </p:txBody>
      </p:sp>
      <p:sp>
        <p:nvSpPr>
          <p:cNvPr id="208899" name="Rectangle 7"/>
          <p:cNvSpPr>
            <a:spLocks/>
          </p:cNvSpPr>
          <p:nvPr/>
        </p:nvSpPr>
        <p:spPr bwMode="auto">
          <a:xfrm>
            <a:off x="1371600" y="-243408"/>
            <a:ext cx="6400800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endParaRPr lang="en-US" sz="4800" dirty="0">
              <a:solidFill>
                <a:srgbClr val="FFB410"/>
              </a:solidFill>
              <a:latin typeface="Times New Roman Bold" pitchFamily="-72" charset="0"/>
              <a:cs typeface="ＭＳ Ｐゴシック" pitchFamily="-72" charset="-128"/>
              <a:sym typeface="Times New Roman Bold" pitchFamily="-72" charset="0"/>
            </a:endParaRPr>
          </a:p>
          <a:p>
            <a:pPr algn="ctr"/>
            <a:r>
              <a:rPr lang="en-US" sz="3600" dirty="0">
                <a:solidFill>
                  <a:srgbClr val="A200FF"/>
                </a:solidFill>
                <a:latin typeface="Times New Roman Bold" pitchFamily="-72" charset="0"/>
                <a:cs typeface="ＭＳ Ｐゴシック" pitchFamily="-72" charset="-128"/>
                <a:sym typeface="Times New Roman Bold" pitchFamily="-72" charset="0"/>
              </a:rPr>
              <a:t>Figuratively speaking – 100 points</a:t>
            </a:r>
            <a:r>
              <a:rPr lang="en-US" sz="3600" dirty="0">
                <a:solidFill>
                  <a:srgbClr val="FFB410"/>
                </a:solidFill>
                <a:latin typeface="Times New Roman Bold" pitchFamily="-72" charset="0"/>
                <a:cs typeface="ＭＳ Ｐゴシック" pitchFamily="-72" charset="-128"/>
                <a:sym typeface="Times New Roman Bold" pitchFamily="-72" charset="0"/>
              </a:rPr>
              <a:t> </a:t>
            </a:r>
            <a:endParaRPr lang="en-US" sz="3600" dirty="0">
              <a:solidFill>
                <a:srgbClr val="FFB409"/>
              </a:solidFill>
              <a:latin typeface="Times New Roman Bold" pitchFamily="-72" charset="0"/>
              <a:cs typeface="ＭＳ Ｐゴシック" pitchFamily="-72" charset="-128"/>
              <a:sym typeface="Times New Roman Bold" pitchFamily="-72" charset="0"/>
            </a:endParaRPr>
          </a:p>
          <a:p>
            <a:pPr algn="ctr"/>
            <a:endParaRPr lang="en-US" sz="3600" dirty="0">
              <a:solidFill>
                <a:srgbClr val="FFFFFF"/>
              </a:solidFill>
              <a:latin typeface="Times New Roman Bold" pitchFamily="-72" charset="0"/>
              <a:cs typeface="ＭＳ Ｐゴシック" pitchFamily="-72" charset="-128"/>
              <a:sym typeface="Times New Roman Bold" pitchFamily="-72" charset="0"/>
            </a:endParaRPr>
          </a:p>
        </p:txBody>
      </p:sp>
      <p:sp>
        <p:nvSpPr>
          <p:cNvPr id="39944" name="Text Box 8"/>
          <p:cNvSpPr txBox="1">
            <a:spLocks/>
          </p:cNvSpPr>
          <p:nvPr/>
        </p:nvSpPr>
        <p:spPr bwMode="auto">
          <a:xfrm>
            <a:off x="2438400" y="5046275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FBFF"/>
                </a:solidFill>
              </a:rPr>
              <a:t>What is conceit?</a:t>
            </a:r>
            <a:endParaRPr lang="en-US" sz="2000" b="1" dirty="0">
              <a:solidFill>
                <a:srgbClr val="00FB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1" name="Picture 1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922" name="Rectangle 2"/>
          <p:cNvSpPr>
            <a:spLocks/>
          </p:cNvSpPr>
          <p:nvPr/>
        </p:nvSpPr>
        <p:spPr bwMode="auto">
          <a:xfrm>
            <a:off x="863600" y="548680"/>
            <a:ext cx="74041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ctr"/>
            <a:r>
              <a:rPr lang="en-US" sz="3600" dirty="0">
                <a:solidFill>
                  <a:srgbClr val="FF000E"/>
                </a:solidFill>
                <a:latin typeface="Times New Roman Bold" pitchFamily="-72" charset="0"/>
                <a:cs typeface="ＭＳ Ｐゴシック" pitchFamily="-72" charset="-128"/>
                <a:sym typeface="Times New Roman Bold" pitchFamily="-72" charset="0"/>
              </a:rPr>
              <a:t>The perfect form  – 10 points</a:t>
            </a:r>
            <a:endParaRPr lang="en-US" sz="3600" dirty="0">
              <a:solidFill>
                <a:srgbClr val="FFB409"/>
              </a:solidFill>
              <a:latin typeface="Times New Roman Bold" pitchFamily="-72" charset="0"/>
              <a:cs typeface="ＭＳ Ｐゴシック" pitchFamily="-72" charset="-128"/>
              <a:sym typeface="Times New Roman Bold" pitchFamily="-72" charset="0"/>
            </a:endParaRPr>
          </a:p>
          <a:p>
            <a:pPr marL="39688" algn="ctr"/>
            <a:endParaRPr lang="en-US" sz="3600" dirty="0">
              <a:solidFill>
                <a:srgbClr val="FFB409"/>
              </a:solidFill>
              <a:latin typeface="Times New Roman Bold" pitchFamily="-72" charset="0"/>
              <a:cs typeface="ＭＳ Ｐゴシック" pitchFamily="-72" charset="-128"/>
              <a:sym typeface="Times New Roman Bold" pitchFamily="-72" charset="0"/>
            </a:endParaRPr>
          </a:p>
          <a:p>
            <a:pPr marL="39688" algn="ctr"/>
            <a:r>
              <a:rPr lang="en-US" sz="5400" dirty="0">
                <a:solidFill>
                  <a:srgbClr val="FFFFFF"/>
                </a:solidFill>
                <a:latin typeface="Times New Roman Bold" pitchFamily="-72" charset="0"/>
                <a:cs typeface="ＭＳ Ｐゴシック" pitchFamily="-72" charset="-128"/>
                <a:sym typeface="Times New Roman Bold" pitchFamily="-72" charset="0"/>
              </a:rPr>
              <a:t>Verse without regular meter or rhyme.</a:t>
            </a:r>
          </a:p>
        </p:txBody>
      </p:sp>
      <p:sp>
        <p:nvSpPr>
          <p:cNvPr id="40964" name="Text Box 4"/>
          <p:cNvSpPr txBox="1">
            <a:spLocks/>
          </p:cNvSpPr>
          <p:nvPr/>
        </p:nvSpPr>
        <p:spPr bwMode="auto">
          <a:xfrm>
            <a:off x="2438400" y="5013176"/>
            <a:ext cx="411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FBFF"/>
                </a:solidFill>
              </a:rPr>
              <a:t>What is free verse?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5" name="Picture 1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946" name="Rectangle 2"/>
          <p:cNvSpPr>
            <a:spLocks/>
          </p:cNvSpPr>
          <p:nvPr/>
        </p:nvSpPr>
        <p:spPr bwMode="auto">
          <a:xfrm>
            <a:off x="863600" y="620688"/>
            <a:ext cx="74041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ctr"/>
            <a:r>
              <a:rPr lang="en-US" sz="3600" dirty="0">
                <a:solidFill>
                  <a:srgbClr val="FF000E"/>
                </a:solidFill>
                <a:latin typeface="Times New Roman Bold" pitchFamily="-72" charset="0"/>
                <a:cs typeface="ＭＳ Ｐゴシック" pitchFamily="-72" charset="-128"/>
                <a:sym typeface="Times New Roman Bold" pitchFamily="-72" charset="0"/>
              </a:rPr>
              <a:t>The perfect form – 25 points</a:t>
            </a:r>
            <a:endParaRPr lang="en-US" sz="3600" dirty="0">
              <a:solidFill>
                <a:srgbClr val="FFB409"/>
              </a:solidFill>
              <a:latin typeface="Times New Roman Bold" pitchFamily="-72" charset="0"/>
              <a:cs typeface="ＭＳ Ｐゴシック" pitchFamily="-72" charset="-128"/>
              <a:sym typeface="Times New Roman Bold" pitchFamily="-72" charset="0"/>
            </a:endParaRPr>
          </a:p>
          <a:p>
            <a:pPr marL="39688" algn="ctr"/>
            <a:endParaRPr lang="en-US" sz="3600" dirty="0">
              <a:solidFill>
                <a:srgbClr val="FFB409"/>
              </a:solidFill>
              <a:latin typeface="Times New Roman Bold" pitchFamily="-72" charset="0"/>
              <a:cs typeface="ＭＳ Ｐゴシック" pitchFamily="-72" charset="-128"/>
              <a:sym typeface="Times New Roman Bold" pitchFamily="-72" charset="0"/>
            </a:endParaRPr>
          </a:p>
          <a:p>
            <a:pPr marL="39688" algn="ctr"/>
            <a:r>
              <a:rPr lang="en-US" sz="4000" dirty="0">
                <a:solidFill>
                  <a:srgbClr val="FFFFFF"/>
                </a:solidFill>
                <a:latin typeface="Times New Roman Bold" pitchFamily="-72" charset="0"/>
                <a:cs typeface="ＭＳ Ｐゴシック" pitchFamily="-72" charset="-128"/>
                <a:sym typeface="Times New Roman Bold" pitchFamily="-72" charset="0"/>
              </a:rPr>
              <a:t>A Japanese form of three unrhymed lines of five, seven, and five syllables, respectively.</a:t>
            </a:r>
          </a:p>
        </p:txBody>
      </p:sp>
      <p:sp>
        <p:nvSpPr>
          <p:cNvPr id="41988" name="Text Box 4"/>
          <p:cNvSpPr txBox="1">
            <a:spLocks/>
          </p:cNvSpPr>
          <p:nvPr/>
        </p:nvSpPr>
        <p:spPr bwMode="auto">
          <a:xfrm>
            <a:off x="1547664" y="4797152"/>
            <a:ext cx="62646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FBFF"/>
                </a:solidFill>
              </a:rPr>
              <a:t>What is haiku?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3" name="Picture 1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994" name="Rectangle 2"/>
          <p:cNvSpPr>
            <a:spLocks/>
          </p:cNvSpPr>
          <p:nvPr/>
        </p:nvSpPr>
        <p:spPr bwMode="auto">
          <a:xfrm>
            <a:off x="863600" y="620688"/>
            <a:ext cx="74041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ctr"/>
            <a:r>
              <a:rPr lang="en-US" sz="3600" dirty="0">
                <a:solidFill>
                  <a:srgbClr val="FF000E"/>
                </a:solidFill>
                <a:latin typeface="Times New Roman Bold" pitchFamily="-72" charset="0"/>
                <a:cs typeface="ＭＳ Ｐゴシック" pitchFamily="-72" charset="-128"/>
                <a:sym typeface="Times New Roman Bold" pitchFamily="-72" charset="0"/>
              </a:rPr>
              <a:t>The perfect form – 50 points</a:t>
            </a:r>
            <a:endParaRPr lang="en-US" sz="3600" dirty="0">
              <a:solidFill>
                <a:srgbClr val="FFB409"/>
              </a:solidFill>
              <a:latin typeface="Times New Roman Bold" pitchFamily="-72" charset="0"/>
              <a:cs typeface="ＭＳ Ｐゴシック" pitchFamily="-72" charset="-128"/>
              <a:sym typeface="Times New Roman Bold" pitchFamily="-72" charset="0"/>
            </a:endParaRPr>
          </a:p>
          <a:p>
            <a:pPr marL="39688" algn="ctr"/>
            <a:endParaRPr lang="en-US" sz="3600" dirty="0">
              <a:solidFill>
                <a:srgbClr val="FFFCF6"/>
              </a:solidFill>
              <a:latin typeface="Times New Roman Bold" pitchFamily="-72" charset="0"/>
              <a:cs typeface="ＭＳ Ｐゴシック" pitchFamily="-72" charset="-128"/>
            </a:endParaRPr>
          </a:p>
          <a:p>
            <a:pPr marL="39688" algn="ctr"/>
            <a:r>
              <a:rPr lang="en-US" sz="4800" dirty="0">
                <a:solidFill>
                  <a:srgbClr val="FFFFFF"/>
                </a:solidFill>
                <a:latin typeface="Times New Roman Bold" pitchFamily="-72" charset="0"/>
                <a:cs typeface="ＭＳ Ｐゴシック" pitchFamily="-72" charset="-128"/>
                <a:sym typeface="Times New Roman Bold" pitchFamily="-72" charset="0"/>
              </a:rPr>
              <a:t>A long narrative poem describing the deeds of a great hero, great adventures, and matters of national significance</a:t>
            </a:r>
            <a:endParaRPr lang="en-US" sz="4000" dirty="0">
              <a:solidFill>
                <a:srgbClr val="FFFFFF"/>
              </a:solidFill>
              <a:latin typeface="Times New Roman Bold" pitchFamily="-72" charset="0"/>
              <a:cs typeface="ＭＳ Ｐゴシック" pitchFamily="-72" charset="-128"/>
              <a:sym typeface="Times New Roman Bold" pitchFamily="-72" charset="0"/>
            </a:endParaRPr>
          </a:p>
        </p:txBody>
      </p:sp>
      <p:sp>
        <p:nvSpPr>
          <p:cNvPr id="44036" name="Text Box 4"/>
          <p:cNvSpPr txBox="1">
            <a:spLocks/>
          </p:cNvSpPr>
          <p:nvPr/>
        </p:nvSpPr>
        <p:spPr bwMode="auto">
          <a:xfrm>
            <a:off x="2438400" y="5430167"/>
            <a:ext cx="411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FBFF"/>
                </a:solidFill>
              </a:rPr>
              <a:t>What is an epic?</a:t>
            </a:r>
            <a:endParaRPr lang="en-US" sz="2000" b="1" dirty="0">
              <a:solidFill>
                <a:srgbClr val="00FB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69" name="Picture 1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970" name="Rectangle 2"/>
          <p:cNvSpPr>
            <a:spLocks/>
          </p:cNvSpPr>
          <p:nvPr/>
        </p:nvSpPr>
        <p:spPr bwMode="auto">
          <a:xfrm>
            <a:off x="899592" y="764704"/>
            <a:ext cx="74041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ctr"/>
            <a:r>
              <a:rPr lang="en-US" sz="3600" dirty="0">
                <a:solidFill>
                  <a:srgbClr val="FF000E"/>
                </a:solidFill>
                <a:latin typeface="Times New Roman Bold" pitchFamily="-72" charset="0"/>
                <a:cs typeface="ＭＳ Ｐゴシック" pitchFamily="-72" charset="-128"/>
                <a:sym typeface="Times New Roman Bold" pitchFamily="-72" charset="0"/>
              </a:rPr>
              <a:t>The perfect form – 75 points</a:t>
            </a:r>
            <a:endParaRPr lang="en-US" sz="3600" dirty="0">
              <a:solidFill>
                <a:srgbClr val="FFB409"/>
              </a:solidFill>
              <a:latin typeface="Times New Roman Bold" pitchFamily="-72" charset="0"/>
              <a:cs typeface="ＭＳ Ｐゴシック" pitchFamily="-72" charset="-128"/>
              <a:sym typeface="Times New Roman Bold" pitchFamily="-72" charset="0"/>
            </a:endParaRPr>
          </a:p>
          <a:p>
            <a:pPr marL="39688" algn="ctr"/>
            <a:endParaRPr lang="en-US" sz="3600" dirty="0">
              <a:solidFill>
                <a:srgbClr val="FFB409"/>
              </a:solidFill>
              <a:latin typeface="Times New Roman Bold" pitchFamily="-72" charset="0"/>
              <a:cs typeface="ＭＳ Ｐゴシック" pitchFamily="-72" charset="-128"/>
              <a:sym typeface="Times New Roman Bold" pitchFamily="-72" charset="0"/>
            </a:endParaRPr>
          </a:p>
          <a:p>
            <a:pPr marL="39688" algn="ctr"/>
            <a:r>
              <a:rPr lang="en-US" sz="4400" dirty="0">
                <a:solidFill>
                  <a:srgbClr val="FFFFFF"/>
                </a:solidFill>
                <a:latin typeface="Times New Roman Bold" pitchFamily="-72" charset="0"/>
                <a:cs typeface="ＭＳ Ｐゴシック" pitchFamily="-72" charset="-128"/>
                <a:sym typeface="Times New Roman Bold" pitchFamily="-72" charset="0"/>
              </a:rPr>
              <a:t>A poem in which the visual arrangement of the letters and words suggest its meaning</a:t>
            </a:r>
            <a:endParaRPr lang="en-US" sz="3600" dirty="0">
              <a:solidFill>
                <a:srgbClr val="FFFFFF"/>
              </a:solidFill>
              <a:latin typeface="Times New Roman Bold" pitchFamily="-72" charset="0"/>
              <a:cs typeface="ＭＳ Ｐゴシック" pitchFamily="-72" charset="-128"/>
              <a:sym typeface="Times New Roman Bold" pitchFamily="-72" charset="0"/>
            </a:endParaRPr>
          </a:p>
        </p:txBody>
      </p:sp>
      <p:sp>
        <p:nvSpPr>
          <p:cNvPr id="43012" name="Text Box 4"/>
          <p:cNvSpPr txBox="1">
            <a:spLocks/>
          </p:cNvSpPr>
          <p:nvPr/>
        </p:nvSpPr>
        <p:spPr bwMode="auto">
          <a:xfrm>
            <a:off x="2411760" y="5085184"/>
            <a:ext cx="4114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FBFF"/>
                </a:solidFill>
              </a:rPr>
              <a:t>What is a concrete poem?</a:t>
            </a:r>
            <a:endParaRPr lang="en-US" sz="2000" b="1" dirty="0">
              <a:solidFill>
                <a:srgbClr val="00FB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7" name="Picture 1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Rectangle 2"/>
          <p:cNvSpPr>
            <a:spLocks/>
          </p:cNvSpPr>
          <p:nvPr/>
        </p:nvSpPr>
        <p:spPr bwMode="auto">
          <a:xfrm>
            <a:off x="914400" y="1340768"/>
            <a:ext cx="7404100" cy="338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ctr"/>
            <a:r>
              <a:rPr lang="en-US" sz="3600" dirty="0">
                <a:solidFill>
                  <a:srgbClr val="FF000E"/>
                </a:solidFill>
                <a:latin typeface="Times New Roman Bold" pitchFamily="-72" charset="0"/>
                <a:cs typeface="ＭＳ Ｐゴシック" pitchFamily="-72" charset="-128"/>
                <a:sym typeface="Times New Roman Bold" pitchFamily="-72" charset="0"/>
              </a:rPr>
              <a:t>The perfect form  – 100 points</a:t>
            </a:r>
            <a:endParaRPr lang="en-US" sz="4800" dirty="0">
              <a:solidFill>
                <a:srgbClr val="FFFFFF"/>
              </a:solidFill>
              <a:latin typeface="Times New Roman" pitchFamily="-72" charset="0"/>
              <a:cs typeface="ＭＳ Ｐゴシック" pitchFamily="-72" charset="-128"/>
              <a:sym typeface="Times New Roman" pitchFamily="-72" charset="0"/>
            </a:endParaRPr>
          </a:p>
          <a:p>
            <a:pPr marL="39688" algn="ctr"/>
            <a:endParaRPr lang="en-US" sz="3600" dirty="0">
              <a:solidFill>
                <a:srgbClr val="FFFFFF"/>
              </a:solidFill>
              <a:latin typeface="Times New Roman Bold" pitchFamily="-72" charset="0"/>
              <a:cs typeface="ＭＳ Ｐゴシック" pitchFamily="-72" charset="-128"/>
              <a:sym typeface="Times New Roman Bold" pitchFamily="-72" charset="0"/>
            </a:endParaRPr>
          </a:p>
          <a:p>
            <a:pPr marL="39688" algn="ctr"/>
            <a:r>
              <a:rPr lang="en-US" sz="3600" dirty="0">
                <a:solidFill>
                  <a:srgbClr val="FFFFFF"/>
                </a:solidFill>
                <a:latin typeface="Times New Roman Bold" pitchFamily="-72" charset="0"/>
                <a:cs typeface="ＭＳ Ｐゴシック" pitchFamily="-72" charset="-128"/>
                <a:sym typeface="Times New Roman Bold" pitchFamily="-72" charset="0"/>
              </a:rPr>
              <a:t>A poem using unrhymed iambic pentameter  </a:t>
            </a:r>
          </a:p>
        </p:txBody>
      </p:sp>
      <p:sp>
        <p:nvSpPr>
          <p:cNvPr id="45060" name="Text Box 4"/>
          <p:cNvSpPr txBox="1">
            <a:spLocks/>
          </p:cNvSpPr>
          <p:nvPr/>
        </p:nvSpPr>
        <p:spPr bwMode="auto">
          <a:xfrm>
            <a:off x="1905000" y="5334000"/>
            <a:ext cx="541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FBFF"/>
                </a:solidFill>
              </a:rPr>
              <a:t>What is blank verse?</a:t>
            </a:r>
            <a:endParaRPr lang="en-US" sz="2000" b="1" dirty="0">
              <a:solidFill>
                <a:srgbClr val="00FB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62CFE4-AA52-4CF4-AD3D-CD633B4C8F2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FE4652-4AE1-4E8C-9D9A-67A7019EC6A7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1">
            <a:hlinkClick r:id="rId2" action="ppaction://hlinksldjump"/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/>
          </p:cNvSpPr>
          <p:nvPr/>
        </p:nvSpPr>
        <p:spPr bwMode="auto">
          <a:xfrm>
            <a:off x="863600" y="620688"/>
            <a:ext cx="74041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ctr"/>
            <a:r>
              <a:rPr lang="en-US" sz="3600" dirty="0">
                <a:solidFill>
                  <a:srgbClr val="0000FF"/>
                </a:solidFill>
                <a:latin typeface="Times New Roman Bold" pitchFamily="-72" charset="0"/>
                <a:cs typeface="ＭＳ Ｐゴシック" pitchFamily="-72" charset="-128"/>
                <a:sym typeface="Times New Roman Bold" pitchFamily="-72" charset="0"/>
              </a:rPr>
              <a:t>This and that  – 10 points</a:t>
            </a:r>
          </a:p>
          <a:p>
            <a:pPr marL="39688" algn="ctr"/>
            <a:endParaRPr lang="en-US" sz="3600" dirty="0">
              <a:solidFill>
                <a:srgbClr val="FFFCF6"/>
              </a:solidFill>
              <a:latin typeface="Times New Roman Bold" pitchFamily="-72" charset="0"/>
              <a:cs typeface="ＭＳ Ｐゴシック" pitchFamily="-72" charset="-128"/>
            </a:endParaRPr>
          </a:p>
          <a:p>
            <a:pPr marL="39688" algn="ctr"/>
            <a:r>
              <a:rPr lang="en-US" sz="4800" dirty="0">
                <a:solidFill>
                  <a:srgbClr val="FFFCF6"/>
                </a:solidFill>
                <a:latin typeface="Times New Roman Bold" pitchFamily="-72" charset="0"/>
              </a:rPr>
              <a:t>The emotional associations that surround a word</a:t>
            </a:r>
          </a:p>
        </p:txBody>
      </p:sp>
      <p:sp>
        <p:nvSpPr>
          <p:cNvPr id="8" name="Text Box 4"/>
          <p:cNvSpPr txBox="1">
            <a:spLocks/>
          </p:cNvSpPr>
          <p:nvPr/>
        </p:nvSpPr>
        <p:spPr bwMode="auto">
          <a:xfrm>
            <a:off x="2438400" y="5013176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FBFF"/>
                </a:solidFill>
              </a:rPr>
              <a:t>What is connotation?</a:t>
            </a:r>
            <a:endParaRPr lang="en-US" sz="2000" b="1" dirty="0">
              <a:solidFill>
                <a:srgbClr val="00F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797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62CFE4-AA52-4CF4-AD3D-CD633B4C8F2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FE4652-4AE1-4E8C-9D9A-67A7019EC6A7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9pPr>
          </a:lstStyle>
          <a:p>
            <a:pPr>
              <a:defRPr/>
            </a:pPr>
            <a:fld id="{E262CFE4-AA52-4CF4-AD3D-CD633B4C8F2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9pPr>
          </a:lstStyle>
          <a:p>
            <a:fld id="{EFFE4652-4AE1-4E8C-9D9A-67A7019EC6A7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8" name="Picture 1">
            <a:hlinkClick r:id="rId2" action="ppaction://hlinksldjump"/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/>
          </p:cNvSpPr>
          <p:nvPr/>
        </p:nvSpPr>
        <p:spPr bwMode="auto">
          <a:xfrm>
            <a:off x="863600" y="620688"/>
            <a:ext cx="74041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ctr"/>
            <a:r>
              <a:rPr lang="en-US" sz="3600" dirty="0">
                <a:solidFill>
                  <a:srgbClr val="0000FF"/>
                </a:solidFill>
                <a:latin typeface="Times New Roman Bold" pitchFamily="-72" charset="0"/>
                <a:cs typeface="ＭＳ Ｐゴシック" pitchFamily="-72" charset="-128"/>
                <a:sym typeface="Times New Roman Bold" pitchFamily="-72" charset="0"/>
              </a:rPr>
              <a:t>This and that  – 25 points</a:t>
            </a:r>
          </a:p>
          <a:p>
            <a:pPr marL="39688" algn="ctr"/>
            <a:endParaRPr lang="en-US" sz="3600" dirty="0">
              <a:solidFill>
                <a:srgbClr val="FFFCF6"/>
              </a:solidFill>
              <a:latin typeface="Times New Roman Bold" pitchFamily="-72" charset="0"/>
              <a:cs typeface="ＭＳ Ｐゴシック" pitchFamily="-72" charset="-128"/>
            </a:endParaRPr>
          </a:p>
          <a:p>
            <a:pPr marL="39688" algn="ctr"/>
            <a:r>
              <a:rPr lang="en-US" sz="4800" dirty="0">
                <a:solidFill>
                  <a:srgbClr val="FFFCF6"/>
                </a:solidFill>
                <a:latin typeface="Times New Roman Bold" pitchFamily="-72" charset="0"/>
              </a:rPr>
              <a:t>An unaccented syllable at the end of a line of poetry</a:t>
            </a:r>
          </a:p>
        </p:txBody>
      </p:sp>
      <p:sp>
        <p:nvSpPr>
          <p:cNvPr id="10" name="Text Box 4"/>
          <p:cNvSpPr txBox="1">
            <a:spLocks/>
          </p:cNvSpPr>
          <p:nvPr/>
        </p:nvSpPr>
        <p:spPr bwMode="auto">
          <a:xfrm>
            <a:off x="2438400" y="5013176"/>
            <a:ext cx="4114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FBFF"/>
                </a:solidFill>
              </a:rPr>
              <a:t>What is feminine ending?</a:t>
            </a:r>
            <a:endParaRPr lang="en-US" sz="2000" b="1" dirty="0">
              <a:solidFill>
                <a:srgbClr val="00F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909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1"/>
          <p:cNvSpPr>
            <a:spLocks/>
          </p:cNvSpPr>
          <p:nvPr/>
        </p:nvSpPr>
        <p:spPr bwMode="auto">
          <a:xfrm>
            <a:off x="914400" y="685800"/>
            <a:ext cx="7480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ctr"/>
            <a:endParaRPr lang="en-US" sz="3600" dirty="0">
              <a:solidFill>
                <a:srgbClr val="FFFFFF"/>
              </a:solidFill>
              <a:latin typeface="Times New Roman" pitchFamily="-72" charset="0"/>
              <a:cs typeface="ＭＳ Ｐゴシック" pitchFamily="-72" charset="-128"/>
              <a:sym typeface="Times New Roman" pitchFamily="-72" charset="0"/>
            </a:endParaRPr>
          </a:p>
          <a:p>
            <a:pPr marL="39688" algn="ctr"/>
            <a:r>
              <a:rPr lang="en-US" sz="3600" dirty="0">
                <a:solidFill>
                  <a:srgbClr val="28FF00"/>
                </a:solidFill>
                <a:latin typeface="Times New Roman Bold" pitchFamily="-72" charset="0"/>
                <a:cs typeface="ＭＳ Ｐゴシック" pitchFamily="-72" charset="-128"/>
                <a:sym typeface="Times New Roman Bold" pitchFamily="-72" charset="0"/>
              </a:rPr>
              <a:t>Listen up – 10 points</a:t>
            </a:r>
            <a:endParaRPr lang="en-US" sz="3600" dirty="0">
              <a:solidFill>
                <a:srgbClr val="FFB410"/>
              </a:solidFill>
              <a:latin typeface="Times New Roman Bold" pitchFamily="-72" charset="0"/>
              <a:cs typeface="ＭＳ Ｐゴシック" pitchFamily="-72" charset="-128"/>
              <a:sym typeface="Times New Roman Bold" pitchFamily="-72" charset="0"/>
            </a:endParaRPr>
          </a:p>
          <a:p>
            <a:pPr marL="39688" algn="ctr"/>
            <a:endParaRPr lang="en-US" sz="3600" dirty="0">
              <a:solidFill>
                <a:schemeClr val="accent3">
                  <a:lumMod val="20000"/>
                  <a:lumOff val="80000"/>
                </a:schemeClr>
              </a:solidFill>
              <a:latin typeface="+mj-lt"/>
              <a:cs typeface="ＭＳ Ｐゴシック" pitchFamily="-72" charset="-128"/>
              <a:sym typeface="Times New Roman Bold" pitchFamily="-72" charset="0"/>
            </a:endParaRPr>
          </a:p>
          <a:p>
            <a:pPr marL="39688" algn="ctr"/>
            <a:r>
              <a:rPr lang="en-US" sz="4000" dirty="0">
                <a:solidFill>
                  <a:srgbClr val="EEEEEE"/>
                </a:solidFill>
                <a:latin typeface="+mj-lt"/>
              </a:rPr>
              <a:t>The repetition of a consonant sound at the beginning of neighboring words</a:t>
            </a:r>
            <a:r>
              <a:rPr lang="en-US" sz="4000" dirty="0">
                <a:solidFill>
                  <a:srgbClr val="EEEEEE"/>
                </a:solidFill>
                <a:latin typeface="+mj-lt"/>
                <a:cs typeface="ＭＳ Ｐゴシック" pitchFamily="-72" charset="-128"/>
                <a:sym typeface="Times New Roman" pitchFamily="-72" charset="0"/>
              </a:rPr>
              <a:t>.</a:t>
            </a:r>
          </a:p>
        </p:txBody>
      </p:sp>
      <p:pic>
        <p:nvPicPr>
          <p:cNvPr id="187394" name="Picture 2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/>
          </p:cNvSpPr>
          <p:nvPr/>
        </p:nvSpPr>
        <p:spPr bwMode="auto">
          <a:xfrm>
            <a:off x="2133600" y="4724400"/>
            <a:ext cx="518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FBFF"/>
                </a:solidFill>
              </a:rPr>
              <a:t>What is alliteration?</a:t>
            </a:r>
            <a:endParaRPr lang="en-US" sz="2000" b="1" dirty="0">
              <a:solidFill>
                <a:srgbClr val="00FB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62CFE4-AA52-4CF4-AD3D-CD633B4C8F2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FE4652-4AE1-4E8C-9D9A-67A7019EC6A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9pPr>
          </a:lstStyle>
          <a:p>
            <a:pPr>
              <a:defRPr/>
            </a:pPr>
            <a:fld id="{E262CFE4-AA52-4CF4-AD3D-CD633B4C8F2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9pPr>
          </a:lstStyle>
          <a:p>
            <a:fld id="{EFFE4652-4AE1-4E8C-9D9A-67A7019EC6A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9pPr>
          </a:lstStyle>
          <a:p>
            <a:pPr>
              <a:defRPr/>
            </a:pPr>
            <a:fld id="{E262CFE4-AA52-4CF4-AD3D-CD633B4C8F2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9pPr>
          </a:lstStyle>
          <a:p>
            <a:fld id="{EFFE4652-4AE1-4E8C-9D9A-67A7019EC6A7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0" name="Picture 1">
            <a:hlinkClick r:id="rId2" action="ppaction://hlinksldjump"/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"/>
          <p:cNvSpPr txBox="1">
            <a:spLocks/>
          </p:cNvSpPr>
          <p:nvPr/>
        </p:nvSpPr>
        <p:spPr bwMode="auto">
          <a:xfrm>
            <a:off x="2438400" y="5013176"/>
            <a:ext cx="411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FBFF"/>
                </a:solidFill>
              </a:rPr>
              <a:t>What is an elegy?</a:t>
            </a:r>
            <a:endParaRPr lang="en-US" sz="2000" b="1" dirty="0">
              <a:solidFill>
                <a:srgbClr val="00FBFF"/>
              </a:solidFill>
            </a:endParaRPr>
          </a:p>
        </p:txBody>
      </p:sp>
      <p:sp>
        <p:nvSpPr>
          <p:cNvPr id="12" name="Rectangle 2"/>
          <p:cNvSpPr>
            <a:spLocks/>
          </p:cNvSpPr>
          <p:nvPr/>
        </p:nvSpPr>
        <p:spPr bwMode="auto">
          <a:xfrm>
            <a:off x="863600" y="620688"/>
            <a:ext cx="74041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ctr"/>
            <a:r>
              <a:rPr lang="en-US" sz="3600" dirty="0">
                <a:solidFill>
                  <a:srgbClr val="0000FF"/>
                </a:solidFill>
                <a:latin typeface="Times New Roman Bold" pitchFamily="-72" charset="0"/>
                <a:cs typeface="ＭＳ Ｐゴシック" pitchFamily="-72" charset="-128"/>
                <a:sym typeface="Times New Roman Bold" pitchFamily="-72" charset="0"/>
              </a:rPr>
              <a:t>This and that  – 50 points</a:t>
            </a:r>
          </a:p>
          <a:p>
            <a:pPr marL="39688" algn="ctr"/>
            <a:endParaRPr lang="en-US" sz="3600" dirty="0">
              <a:solidFill>
                <a:srgbClr val="FFFCF6"/>
              </a:solidFill>
              <a:latin typeface="Times New Roman Bold" pitchFamily="-72" charset="0"/>
              <a:cs typeface="ＭＳ Ｐゴシック" pitchFamily="-72" charset="-128"/>
            </a:endParaRPr>
          </a:p>
          <a:p>
            <a:pPr marL="39688" algn="ctr"/>
            <a:r>
              <a:rPr lang="en-US" sz="4800" dirty="0">
                <a:solidFill>
                  <a:srgbClr val="FFFCF6"/>
                </a:solidFill>
                <a:latin typeface="Times New Roman Bold" pitchFamily="-72" charset="0"/>
              </a:rPr>
              <a:t>A lament or sadly meditative poem, sometimes written on the occasion of a death.</a:t>
            </a:r>
          </a:p>
        </p:txBody>
      </p:sp>
    </p:spTree>
    <p:extLst>
      <p:ext uri="{BB962C8B-B14F-4D97-AF65-F5344CB8AC3E}">
        <p14:creationId xmlns:p14="http://schemas.microsoft.com/office/powerpoint/2010/main" val="683648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62CFE4-AA52-4CF4-AD3D-CD633B4C8F2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FE4652-4AE1-4E8C-9D9A-67A7019EC6A7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9pPr>
          </a:lstStyle>
          <a:p>
            <a:pPr>
              <a:defRPr/>
            </a:pPr>
            <a:fld id="{E262CFE4-AA52-4CF4-AD3D-CD633B4C8F2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9pPr>
          </a:lstStyle>
          <a:p>
            <a:fld id="{EFFE4652-4AE1-4E8C-9D9A-67A7019EC6A7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9pPr>
          </a:lstStyle>
          <a:p>
            <a:pPr>
              <a:defRPr/>
            </a:pPr>
            <a:fld id="{E262CFE4-AA52-4CF4-AD3D-CD633B4C8F2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9pPr>
          </a:lstStyle>
          <a:p>
            <a:fld id="{EFFE4652-4AE1-4E8C-9D9A-67A7019EC6A7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9pPr>
          </a:lstStyle>
          <a:p>
            <a:pPr>
              <a:defRPr/>
            </a:pPr>
            <a:fld id="{E262CFE4-AA52-4CF4-AD3D-CD633B4C8F2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9pPr>
          </a:lstStyle>
          <a:p>
            <a:fld id="{EFFE4652-4AE1-4E8C-9D9A-67A7019EC6A7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2" name="Picture 1">
            <a:hlinkClick r:id="rId2" action="ppaction://hlinksldjump"/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4"/>
          <p:cNvSpPr txBox="1">
            <a:spLocks/>
          </p:cNvSpPr>
          <p:nvPr/>
        </p:nvSpPr>
        <p:spPr bwMode="auto">
          <a:xfrm>
            <a:off x="1115616" y="5426060"/>
            <a:ext cx="69127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FBFF"/>
                </a:solidFill>
              </a:rPr>
              <a:t>What is an allegory? </a:t>
            </a:r>
          </a:p>
        </p:txBody>
      </p:sp>
      <p:sp>
        <p:nvSpPr>
          <p:cNvPr id="14" name="Rectangle 2"/>
          <p:cNvSpPr>
            <a:spLocks/>
          </p:cNvSpPr>
          <p:nvPr/>
        </p:nvSpPr>
        <p:spPr bwMode="auto">
          <a:xfrm>
            <a:off x="899592" y="1628800"/>
            <a:ext cx="74041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ctr"/>
            <a:endParaRPr lang="en-US" sz="3600" dirty="0">
              <a:solidFill>
                <a:srgbClr val="FFFCF6"/>
              </a:solidFill>
              <a:latin typeface="Times New Roman Bold" pitchFamily="-72" charset="0"/>
              <a:cs typeface="ＭＳ Ｐゴシック" pitchFamily="-72" charset="-128"/>
            </a:endParaRPr>
          </a:p>
          <a:p>
            <a:pPr marL="39688" algn="ctr"/>
            <a:r>
              <a:rPr lang="en-US" sz="4000" dirty="0">
                <a:solidFill>
                  <a:srgbClr val="FFFCF6"/>
                </a:solidFill>
                <a:latin typeface="Times New Roman Bold" pitchFamily="-72" charset="0"/>
              </a:rPr>
              <a:t>A narrative in either verse or prose in which characters, events, and sometimes setting represent abstract concepts apart from the literal meaning of the story</a:t>
            </a:r>
            <a:r>
              <a:rPr lang="en-US" sz="4800" dirty="0">
                <a:solidFill>
                  <a:srgbClr val="FFFCF6"/>
                </a:solidFill>
                <a:latin typeface="Times New Roman Bold" pitchFamily="-72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1520" y="404664"/>
            <a:ext cx="84969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8" algn="ctr"/>
            <a:r>
              <a:rPr lang="en-US" sz="4800" dirty="0">
                <a:solidFill>
                  <a:srgbClr val="FFFCF6"/>
                </a:solidFill>
                <a:latin typeface="Times New Roman Bold" pitchFamily="-72" charset="0"/>
                <a:cs typeface="ＭＳ Ｐゴシック" pitchFamily="-72" charset="-128"/>
                <a:sym typeface="Times New Roman Bold" pitchFamily="-72" charset="0"/>
              </a:rPr>
              <a:t>DAILY DOUBLE!</a:t>
            </a:r>
          </a:p>
          <a:p>
            <a:pPr marL="39688" algn="ctr"/>
            <a:r>
              <a:rPr lang="en-US" sz="3600" dirty="0">
                <a:solidFill>
                  <a:srgbClr val="0000FF"/>
                </a:solidFill>
                <a:latin typeface="Times New Roman Bold" pitchFamily="-72" charset="0"/>
                <a:cs typeface="ＭＳ Ｐゴシック" pitchFamily="-72" charset="-128"/>
                <a:sym typeface="Times New Roman Bold" pitchFamily="-72" charset="0"/>
              </a:rPr>
              <a:t>This and that  – Wager your points</a:t>
            </a:r>
          </a:p>
          <a:p>
            <a:pPr marL="39688" algn="ctr"/>
            <a:endParaRPr lang="en-US" sz="4800" dirty="0">
              <a:solidFill>
                <a:srgbClr val="F9C02E"/>
              </a:solidFill>
              <a:latin typeface="Times New Roman Bold" pitchFamily="-72" charset="0"/>
              <a:cs typeface="ＭＳ Ｐゴシック" pitchFamily="-72" charset="-128"/>
              <a:sym typeface="Times New Roman Bold" pitchFamily="-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915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62CFE4-AA52-4CF4-AD3D-CD633B4C8F2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FE4652-4AE1-4E8C-9D9A-67A7019EC6A7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9pPr>
          </a:lstStyle>
          <a:p>
            <a:pPr>
              <a:defRPr/>
            </a:pPr>
            <a:fld id="{E262CFE4-AA52-4CF4-AD3D-CD633B4C8F2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9pPr>
          </a:lstStyle>
          <a:p>
            <a:fld id="{EFFE4652-4AE1-4E8C-9D9A-67A7019EC6A7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9pPr>
          </a:lstStyle>
          <a:p>
            <a:pPr>
              <a:defRPr/>
            </a:pPr>
            <a:fld id="{E262CFE4-AA52-4CF4-AD3D-CD633B4C8F2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9pPr>
          </a:lstStyle>
          <a:p>
            <a:fld id="{EFFE4652-4AE1-4E8C-9D9A-67A7019EC6A7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9pPr>
          </a:lstStyle>
          <a:p>
            <a:pPr>
              <a:defRPr/>
            </a:pPr>
            <a:fld id="{E262CFE4-AA52-4CF4-AD3D-CD633B4C8F2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pitchFamily="-72" charset="0"/>
                <a:ea typeface="ヒラギノ角ゴ ProN W3" pitchFamily="-72" charset="-128"/>
                <a:cs typeface="ヒラギノ角ゴ ProN W3" pitchFamily="-72" charset="-128"/>
                <a:sym typeface="Arial" pitchFamily="-72" charset="0"/>
              </a:defRPr>
            </a:lvl9pPr>
          </a:lstStyle>
          <a:p>
            <a:fld id="{EFFE4652-4AE1-4E8C-9D9A-67A7019EC6A7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2" name="Picture 1">
            <a:hlinkClick r:id="rId2" action="ppaction://hlinksldjump"/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4"/>
          <p:cNvSpPr txBox="1">
            <a:spLocks/>
          </p:cNvSpPr>
          <p:nvPr/>
        </p:nvSpPr>
        <p:spPr bwMode="auto">
          <a:xfrm>
            <a:off x="2438400" y="5013176"/>
            <a:ext cx="411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FBFF"/>
                </a:solidFill>
              </a:rPr>
              <a:t>What is chiasmus?</a:t>
            </a:r>
            <a:endParaRPr lang="en-US" sz="2000" b="1" dirty="0">
              <a:solidFill>
                <a:srgbClr val="00FBFF"/>
              </a:solidFill>
            </a:endParaRPr>
          </a:p>
        </p:txBody>
      </p:sp>
      <p:sp>
        <p:nvSpPr>
          <p:cNvPr id="14" name="Rectangle 2"/>
          <p:cNvSpPr>
            <a:spLocks/>
          </p:cNvSpPr>
          <p:nvPr/>
        </p:nvSpPr>
        <p:spPr bwMode="auto">
          <a:xfrm>
            <a:off x="683568" y="908720"/>
            <a:ext cx="777686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ctr"/>
            <a:r>
              <a:rPr lang="en-US" sz="3600" dirty="0">
                <a:solidFill>
                  <a:srgbClr val="0000FF"/>
                </a:solidFill>
                <a:latin typeface="Times New Roman Bold" pitchFamily="-72" charset="0"/>
                <a:cs typeface="ＭＳ Ｐゴシック" pitchFamily="-72" charset="-128"/>
                <a:sym typeface="Times New Roman Bold" pitchFamily="-72" charset="0"/>
              </a:rPr>
              <a:t>This and that  – 100 points</a:t>
            </a:r>
          </a:p>
          <a:p>
            <a:pPr marL="39688" algn="ctr"/>
            <a:endParaRPr lang="en-US" sz="3600" dirty="0">
              <a:solidFill>
                <a:srgbClr val="FFFCF6"/>
              </a:solidFill>
              <a:latin typeface="Times New Roman Bold" pitchFamily="-72" charset="0"/>
              <a:cs typeface="ＭＳ Ｐゴシック" pitchFamily="-72" charset="-128"/>
            </a:endParaRPr>
          </a:p>
          <a:p>
            <a:pPr marL="39688" algn="ctr"/>
            <a:r>
              <a:rPr lang="en-US" sz="4800" dirty="0">
                <a:solidFill>
                  <a:srgbClr val="FFFCF6"/>
                </a:solidFill>
                <a:latin typeface="Times New Roman Bold" pitchFamily="-72" charset="0"/>
              </a:rPr>
              <a:t>Poetry whose purpose is to teach the reader some kind of lesson</a:t>
            </a:r>
          </a:p>
        </p:txBody>
      </p:sp>
    </p:spTree>
    <p:extLst>
      <p:ext uri="{BB962C8B-B14F-4D97-AF65-F5344CB8AC3E}">
        <p14:creationId xmlns:p14="http://schemas.microsoft.com/office/powerpoint/2010/main" val="3527345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48681"/>
            <a:ext cx="8229600" cy="4536504"/>
          </a:xfrm>
        </p:spPr>
        <p:txBody>
          <a:bodyPr rIns="132080"/>
          <a:lstStyle/>
          <a:p>
            <a:pPr indent="0" eaLnBrk="1" hangingPunct="1"/>
            <a:r>
              <a:rPr lang="en-US" dirty="0">
                <a:solidFill>
                  <a:srgbClr val="28FF00"/>
                </a:solidFill>
                <a:latin typeface="Times New Roman Bold" pitchFamily="-72" charset="0"/>
                <a:ea typeface="Times New Roman Bold" pitchFamily="-72" charset="0"/>
                <a:cs typeface="Times New Roman Bold" pitchFamily="-72" charset="0"/>
                <a:sym typeface="Times New Roman Bold" pitchFamily="-72" charset="0"/>
              </a:rPr>
              <a:t>Poetry Terms &amp; Devices</a:t>
            </a:r>
            <a:br>
              <a:rPr lang="en-US" dirty="0">
                <a:solidFill>
                  <a:srgbClr val="FD9A00"/>
                </a:solidFill>
                <a:latin typeface="Times New Roman Bold" pitchFamily="-72" charset="0"/>
                <a:ea typeface="ヒラギノ明朝 ProN W6" pitchFamily="-72" charset="-128"/>
                <a:cs typeface="ヒラギノ明朝 ProN W6" pitchFamily="-72" charset="-128"/>
                <a:sym typeface="Times New Roman Bold" pitchFamily="-72" charset="0"/>
              </a:rPr>
            </a:br>
            <a:r>
              <a:rPr lang="en-US" sz="4800" dirty="0">
                <a:latin typeface="Times New Roman Bold" pitchFamily="-72" charset="0"/>
                <a:ea typeface="Times New Roman Bold" pitchFamily="-72" charset="0"/>
                <a:cs typeface="Times New Roman Bold" pitchFamily="-72" charset="0"/>
                <a:sym typeface="Times New Roman Bold" pitchFamily="-72" charset="0"/>
              </a:rPr>
              <a:t>FINAL JEOPARDY ROUND</a:t>
            </a:r>
            <a:endParaRPr lang="en-US" sz="4800" dirty="0">
              <a:latin typeface="Times New Roman Bold" pitchFamily="-72" charset="0"/>
              <a:ea typeface="ヒラギノ明朝 ProN W6" pitchFamily="-72" charset="-128"/>
              <a:cs typeface="ヒラギノ明朝 ProN W6" pitchFamily="-72" charset="-128"/>
              <a:sym typeface="Times New Roman Bold" pitchFamily="-72" charset="0"/>
            </a:endParaRPr>
          </a:p>
        </p:txBody>
      </p:sp>
      <p:sp>
        <p:nvSpPr>
          <p:cNvPr id="21504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C783859-CB9D-4D1C-BB96-09199421A56A}" type="slidenum">
              <a:rPr lang="en-US">
                <a:latin typeface="Arial" pitchFamily="-72" charset="0"/>
                <a:cs typeface="ＭＳ Ｐゴシック" pitchFamily="-72" charset="-128"/>
                <a:sym typeface="Arial" pitchFamily="-72" charset="0"/>
              </a:rPr>
              <a:pPr/>
              <a:t>33</a:t>
            </a:fld>
            <a:endParaRPr lang="en-US">
              <a:latin typeface="Arial" pitchFamily="-72" charset="0"/>
              <a:cs typeface="ＭＳ Ｐゴシック" pitchFamily="-72" charset="-128"/>
              <a:sym typeface="Arial" pitchFamily="-72" charset="0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650875"/>
            <a:ext cx="8229600" cy="4241800"/>
          </a:xfrm>
        </p:spPr>
        <p:txBody>
          <a:bodyPr rIns="132080"/>
          <a:lstStyle/>
          <a:p>
            <a:pPr indent="0" eaLnBrk="1" hangingPunct="1"/>
            <a:r>
              <a:rPr lang="en-US" dirty="0">
                <a:solidFill>
                  <a:srgbClr val="00FF00"/>
                </a:solidFill>
                <a:latin typeface="Times New Roman Bold" pitchFamily="-72" charset="0"/>
                <a:ea typeface="Times New Roman Bold" pitchFamily="-72" charset="0"/>
                <a:cs typeface="Times New Roman Bold" pitchFamily="-72" charset="0"/>
                <a:sym typeface="Times New Roman Bold" pitchFamily="-72" charset="0"/>
              </a:rPr>
              <a:t>CATEGORY:  </a:t>
            </a:r>
            <a:br>
              <a:rPr lang="en-US" dirty="0">
                <a:solidFill>
                  <a:srgbClr val="FD9A00"/>
                </a:solidFill>
                <a:latin typeface="Times New Roman Bold" pitchFamily="-72" charset="0"/>
                <a:ea typeface="ヒラギノ明朝 ProN W6" pitchFamily="-72" charset="-128"/>
                <a:cs typeface="ヒラギノ明朝 ProN W6" pitchFamily="-72" charset="-128"/>
                <a:sym typeface="Times New Roman Bold" pitchFamily="-72" charset="0"/>
              </a:rPr>
            </a:br>
            <a:r>
              <a:rPr lang="en-US" dirty="0">
                <a:solidFill>
                  <a:srgbClr val="FF006E"/>
                </a:solidFill>
                <a:latin typeface="Times New Roman Bold" pitchFamily="-72" charset="0"/>
                <a:ea typeface="ヒラギノ明朝 ProN W6" pitchFamily="-72" charset="-128"/>
                <a:cs typeface="ヒラギノ明朝 ProN W6" pitchFamily="-72" charset="-128"/>
                <a:sym typeface="Times New Roman Bold" pitchFamily="-72" charset="0"/>
              </a:rPr>
              <a:t>“Identify This Device”</a:t>
            </a:r>
            <a:br>
              <a:rPr lang="en-US" sz="6400" dirty="0">
                <a:solidFill>
                  <a:srgbClr val="FF006E"/>
                </a:solidFill>
                <a:latin typeface="Times New Roman Bold" pitchFamily="-72" charset="0"/>
                <a:ea typeface="ヒラギノ明朝 ProN W6" pitchFamily="-72" charset="-128"/>
                <a:cs typeface="ヒラギノ明朝 ProN W6" pitchFamily="-72" charset="-128"/>
                <a:sym typeface="Times New Roman Bold" pitchFamily="-72" charset="0"/>
              </a:rPr>
            </a:br>
            <a:br>
              <a:rPr lang="en-US" dirty="0">
                <a:solidFill>
                  <a:srgbClr val="FF006E"/>
                </a:solidFill>
              </a:rPr>
            </a:br>
            <a:r>
              <a:rPr lang="en-US" dirty="0"/>
              <a:t>Write your name (or team’s name) &amp; how many points you will wager on a slip of paper.  </a:t>
            </a:r>
            <a:br>
              <a:rPr lang="en-US" dirty="0"/>
            </a:br>
            <a:r>
              <a:rPr lang="en-US" dirty="0"/>
              <a:t>Then turn it in to your teacher (or moderator).</a:t>
            </a:r>
          </a:p>
        </p:txBody>
      </p:sp>
      <p:sp>
        <p:nvSpPr>
          <p:cNvPr id="21606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5B667D-11BA-4F8A-AA6E-52534D8E1E20}" type="slidenum">
              <a:rPr lang="en-US">
                <a:latin typeface="Arial" pitchFamily="-72" charset="0"/>
                <a:cs typeface="ＭＳ Ｐゴシック" pitchFamily="-72" charset="-128"/>
                <a:sym typeface="Arial" pitchFamily="-72" charset="0"/>
              </a:rPr>
              <a:pPr/>
              <a:t>34</a:t>
            </a:fld>
            <a:endParaRPr lang="en-US">
              <a:latin typeface="Arial" pitchFamily="-72" charset="0"/>
              <a:cs typeface="ＭＳ Ｐゴシック" pitchFamily="-72" charset="-128"/>
              <a:sym typeface="Arial" pitchFamily="-72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548680"/>
            <a:ext cx="7626424" cy="3528392"/>
          </a:xfrm>
        </p:spPr>
        <p:txBody>
          <a:bodyPr rIns="132080"/>
          <a:lstStyle/>
          <a:p>
            <a:r>
              <a:rPr lang="en-US" dirty="0">
                <a:solidFill>
                  <a:srgbClr val="FF1391"/>
                </a:solidFill>
              </a:rPr>
              <a:t>Identify This Device</a:t>
            </a:r>
            <a:br>
              <a:rPr lang="en-US" dirty="0">
                <a:solidFill>
                  <a:srgbClr val="FF1391"/>
                </a:solidFill>
              </a:rPr>
            </a:br>
            <a:br>
              <a:rPr lang="en-US" dirty="0">
                <a:solidFill>
                  <a:srgbClr val="FF1391"/>
                </a:solidFill>
              </a:rPr>
            </a:br>
            <a:r>
              <a:rPr lang="en-US" sz="2400" dirty="0">
                <a:latin typeface="+mn-lt"/>
                <a:cs typeface="ＭＳ Ｐゴシック" pitchFamily="-72" charset="-128"/>
                <a:sym typeface="Times New Roman Bold" pitchFamily="-72" charset="0"/>
              </a:rPr>
              <a:t>This rhetorical device was used in John F. Kennedy’s inaugural address:</a:t>
            </a:r>
            <a:br>
              <a:rPr lang="en-US" sz="2400" dirty="0">
                <a:latin typeface="+mn-lt"/>
                <a:cs typeface="ＭＳ Ｐゴシック" pitchFamily="-72" charset="-128"/>
                <a:sym typeface="Times New Roman Bold" pitchFamily="-72" charset="0"/>
              </a:rPr>
            </a:br>
            <a:br>
              <a:rPr lang="en-US" sz="2400" dirty="0">
                <a:latin typeface="+mn-lt"/>
                <a:cs typeface="ＭＳ Ｐゴシック" pitchFamily="-72" charset="-128"/>
                <a:sym typeface="Times New Roman Bold" pitchFamily="-72" charset="0"/>
              </a:rPr>
            </a:br>
            <a:r>
              <a:rPr lang="en-US" sz="2400" dirty="0"/>
              <a:t>Ask not what your country can do for you,</a:t>
            </a:r>
            <a:br>
              <a:rPr lang="en-US" sz="2400" dirty="0"/>
            </a:br>
            <a:r>
              <a:rPr lang="en-US" sz="2400" dirty="0"/>
              <a:t>but what you can do for your country</a:t>
            </a:r>
            <a:endParaRPr lang="en-US" sz="2400" dirty="0">
              <a:latin typeface="+mn-lt"/>
            </a:endParaRPr>
          </a:p>
        </p:txBody>
      </p:sp>
      <p:sp>
        <p:nvSpPr>
          <p:cNvPr id="21708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A1F998-80FD-4EA1-970C-9B54691DEC5D}" type="slidenum">
              <a:rPr lang="en-US">
                <a:latin typeface="Arial" pitchFamily="-72" charset="0"/>
                <a:cs typeface="ＭＳ Ｐゴシック" pitchFamily="-72" charset="-128"/>
                <a:sym typeface="Arial" pitchFamily="-72" charset="0"/>
              </a:rPr>
              <a:pPr/>
              <a:t>35</a:t>
            </a:fld>
            <a:endParaRPr lang="en-US">
              <a:latin typeface="Arial" pitchFamily="-72" charset="0"/>
              <a:cs typeface="ＭＳ Ｐゴシック" pitchFamily="-72" charset="-128"/>
              <a:sym typeface="Arial" pitchFamily="-72" charset="0"/>
            </a:endParaRPr>
          </a:p>
        </p:txBody>
      </p:sp>
      <p:sp>
        <p:nvSpPr>
          <p:cNvPr id="48131" name="Text Box 3"/>
          <p:cNvSpPr txBox="1">
            <a:spLocks/>
          </p:cNvSpPr>
          <p:nvPr/>
        </p:nvSpPr>
        <p:spPr bwMode="auto">
          <a:xfrm>
            <a:off x="0" y="4453733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1391"/>
                </a:solidFill>
              </a:rPr>
              <a:t>Answer: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1391"/>
                </a:solidFill>
              </a:rPr>
              <a:t>What is chiasmus?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85698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/>
                <a:cs typeface="Times New Roman"/>
              </a:rPr>
              <a:t>Objective</a:t>
            </a:r>
            <a:r>
              <a:rPr lang="en-US" sz="1600" dirty="0">
                <a:latin typeface="Times New Roman"/>
                <a:cs typeface="Times New Roman"/>
              </a:rPr>
              <a:t> is to score the most points by the end of the game. The game consists of the round of regular questions and a final round with one question in which participants wager a selected number of points (some may risk all their points, whereas others may be conservative).</a:t>
            </a:r>
          </a:p>
          <a:p>
            <a:endParaRPr lang="en-US" sz="1600" b="1" dirty="0">
              <a:latin typeface="Times New Roman"/>
              <a:cs typeface="Times New Roman"/>
            </a:endParaRPr>
          </a:p>
          <a:p>
            <a:r>
              <a:rPr lang="en-US" sz="1600" b="1" dirty="0">
                <a:latin typeface="Times New Roman"/>
                <a:cs typeface="Times New Roman"/>
              </a:rPr>
              <a:t>Game Directions:</a:t>
            </a:r>
            <a:endParaRPr lang="en-US" sz="1600" dirty="0">
              <a:latin typeface="Times New Roman"/>
              <a:cs typeface="Times New Roman"/>
            </a:endParaRPr>
          </a:p>
          <a:p>
            <a:r>
              <a:rPr lang="en-US" sz="1600" dirty="0">
                <a:latin typeface="Times New Roman"/>
                <a:cs typeface="Times New Roman"/>
              </a:rPr>
              <a:t>• Divide the group into teams or play individually.</a:t>
            </a:r>
          </a:p>
          <a:p>
            <a:r>
              <a:rPr lang="en-US" sz="1600" dirty="0">
                <a:latin typeface="Times New Roman"/>
                <a:cs typeface="Times New Roman"/>
              </a:rPr>
              <a:t>• Each team has a chance to select a category and number amount. (See below for category descriptions.)</a:t>
            </a:r>
          </a:p>
          <a:p>
            <a:r>
              <a:rPr lang="en-US" sz="1600" dirty="0">
                <a:latin typeface="Times New Roman"/>
                <a:cs typeface="Times New Roman"/>
              </a:rPr>
              <a:t>• After a team selects an amount, click on the number. It will take you to the page with that question. Read the question and allow students to answer in a designated amount of time (such as 5, 10, or 15 seconds).</a:t>
            </a:r>
          </a:p>
          <a:p>
            <a:r>
              <a:rPr lang="en-US" sz="1600" dirty="0">
                <a:latin typeface="Times New Roman"/>
                <a:cs typeface="Times New Roman"/>
              </a:rPr>
              <a:t>• If the team answers correctly, award that number of points. Then it is the next team’s turn. *If you are playing the buzzer system, that student or team who answered correctly gets to select the next category and amount.</a:t>
            </a:r>
          </a:p>
          <a:p>
            <a:r>
              <a:rPr lang="en-US" sz="1600" dirty="0">
                <a:latin typeface="Times New Roman"/>
                <a:cs typeface="Times New Roman"/>
              </a:rPr>
              <a:t>• If the team selects a “Daily Double,” they can wager any number of their points. If they do not have any points, the question is worth the amount the question would normally be. A true daily double is a double-or-nothing bet.</a:t>
            </a:r>
          </a:p>
          <a:p>
            <a:r>
              <a:rPr lang="en-US" sz="1600" dirty="0">
                <a:latin typeface="Times New Roman"/>
                <a:cs typeface="Times New Roman"/>
              </a:rPr>
              <a:t>• All teams/students can participate in the final round, regardless of their points.</a:t>
            </a:r>
          </a:p>
          <a:p>
            <a:endParaRPr lang="en-US" sz="1600" dirty="0">
              <a:latin typeface="Times New Roman"/>
              <a:cs typeface="Times New Roman"/>
            </a:endParaRPr>
          </a:p>
          <a:p>
            <a:r>
              <a:rPr lang="en-US" sz="1600" b="1" dirty="0">
                <a:latin typeface="Times New Roman"/>
                <a:cs typeface="Times New Roman"/>
              </a:rPr>
              <a:t>Categories:</a:t>
            </a:r>
          </a:p>
          <a:p>
            <a:r>
              <a:rPr lang="en-US" sz="1600" b="1" dirty="0">
                <a:latin typeface="Times New Roman"/>
                <a:cs typeface="Times New Roman"/>
              </a:rPr>
              <a:t>Listen up: </a:t>
            </a:r>
            <a:r>
              <a:rPr lang="en-US" sz="1600" dirty="0">
                <a:latin typeface="Times New Roman"/>
                <a:cs typeface="Times New Roman"/>
              </a:rPr>
              <a:t>Sound devices</a:t>
            </a:r>
          </a:p>
          <a:p>
            <a:r>
              <a:rPr lang="en-US" sz="1600" b="1" dirty="0">
                <a:latin typeface="Times New Roman"/>
                <a:cs typeface="Times New Roman"/>
              </a:rPr>
              <a:t>This beat goes on: </a:t>
            </a:r>
            <a:r>
              <a:rPr lang="en-US" sz="1600" dirty="0">
                <a:latin typeface="Times New Roman"/>
                <a:cs typeface="Times New Roman"/>
              </a:rPr>
              <a:t>Terms pertaining to rhythm</a:t>
            </a:r>
          </a:p>
          <a:p>
            <a:r>
              <a:rPr lang="en-US" sz="1600" b="1" dirty="0">
                <a:latin typeface="Times New Roman"/>
                <a:cs typeface="Times New Roman"/>
              </a:rPr>
              <a:t>If you build it: </a:t>
            </a:r>
            <a:r>
              <a:rPr lang="en-US" sz="1600" dirty="0">
                <a:latin typeface="Times New Roman"/>
                <a:cs typeface="Times New Roman"/>
              </a:rPr>
              <a:t>Structure of poems</a:t>
            </a:r>
          </a:p>
          <a:p>
            <a:r>
              <a:rPr lang="en-US" sz="1600" b="1" dirty="0">
                <a:latin typeface="Times New Roman"/>
                <a:cs typeface="Times New Roman"/>
              </a:rPr>
              <a:t>The perfect form: </a:t>
            </a:r>
            <a:r>
              <a:rPr lang="en-US" sz="1600" dirty="0">
                <a:latin typeface="Times New Roman"/>
                <a:cs typeface="Times New Roman"/>
              </a:rPr>
              <a:t>Various forms (or types) of poems</a:t>
            </a:r>
          </a:p>
          <a:p>
            <a:r>
              <a:rPr lang="en-US" sz="1600" b="1" dirty="0">
                <a:latin typeface="Times New Roman"/>
                <a:cs typeface="Times New Roman"/>
              </a:rPr>
              <a:t>This and that: </a:t>
            </a:r>
            <a:r>
              <a:rPr lang="en-US" sz="1600" dirty="0">
                <a:latin typeface="Times New Roman"/>
                <a:cs typeface="Times New Roman"/>
              </a:rPr>
              <a:t>A potpourri (or variety) of terms</a:t>
            </a:r>
          </a:p>
        </p:txBody>
      </p:sp>
      <p:sp>
        <p:nvSpPr>
          <p:cNvPr id="3" name="Action Button: Custom 2">
            <a:hlinkClick r:id="rId2" action="ppaction://hlinksldjump" highlightClick="1"/>
          </p:cNvPr>
          <p:cNvSpPr/>
          <p:nvPr/>
        </p:nvSpPr>
        <p:spPr bwMode="auto">
          <a:xfrm>
            <a:off x="7020272" y="5517232"/>
            <a:ext cx="1584176" cy="1008112"/>
          </a:xfrm>
          <a:prstGeom prst="actionButtonBlank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normalizeH="0" baseline="0" dirty="0">
                <a:ln w="11430">
                  <a:noFill/>
                </a:ln>
                <a:solidFill>
                  <a:srgbClr val="FF00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ヒラギノ角ゴ ProN W3" charset="0"/>
                <a:cs typeface="Times New Roman"/>
                <a:sym typeface="Arial" charset="0"/>
              </a:rPr>
              <a:t>Begin Game</a:t>
            </a:r>
          </a:p>
        </p:txBody>
      </p:sp>
    </p:spTree>
    <p:extLst>
      <p:ext uri="{BB962C8B-B14F-4D97-AF65-F5344CB8AC3E}">
        <p14:creationId xmlns:p14="http://schemas.microsoft.com/office/powerpoint/2010/main" val="414185515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1" name="Picture 1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2" name="Rectangle 2"/>
          <p:cNvSpPr>
            <a:spLocks/>
          </p:cNvSpPr>
          <p:nvPr/>
        </p:nvSpPr>
        <p:spPr bwMode="auto">
          <a:xfrm>
            <a:off x="787400" y="404664"/>
            <a:ext cx="74803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ctr"/>
            <a:endParaRPr lang="en-US" sz="3600" b="1" dirty="0">
              <a:solidFill>
                <a:srgbClr val="FFFFFF"/>
              </a:solidFill>
              <a:latin typeface="Times New Roman" pitchFamily="-72" charset="0"/>
              <a:cs typeface="ＭＳ Ｐゴシック" pitchFamily="-72" charset="-128"/>
              <a:sym typeface="Times New Roman" pitchFamily="-72" charset="0"/>
            </a:endParaRPr>
          </a:p>
          <a:p>
            <a:pPr marL="39688" algn="ctr"/>
            <a:r>
              <a:rPr lang="en-US" sz="3600" b="1" dirty="0">
                <a:solidFill>
                  <a:srgbClr val="28FF00"/>
                </a:solidFill>
                <a:latin typeface="Times New Roman Bold" pitchFamily="-72" charset="0"/>
                <a:cs typeface="ＭＳ Ｐゴシック" pitchFamily="-72" charset="-128"/>
                <a:sym typeface="Times New Roman Bold" pitchFamily="-72" charset="0"/>
              </a:rPr>
              <a:t>Listen up– 25 points</a:t>
            </a:r>
            <a:endParaRPr lang="en-US" sz="3600" b="1" dirty="0">
              <a:solidFill>
                <a:srgbClr val="FFB410"/>
              </a:solidFill>
              <a:latin typeface="Times New Roman Bold" pitchFamily="-72" charset="0"/>
              <a:cs typeface="ＭＳ Ｐゴシック" pitchFamily="-72" charset="-128"/>
              <a:sym typeface="Times New Roman Bold" pitchFamily="-72" charset="0"/>
            </a:endParaRPr>
          </a:p>
          <a:p>
            <a:pPr marL="39688" algn="ctr"/>
            <a:endParaRPr lang="en-US" sz="4000" b="1" dirty="0">
              <a:solidFill>
                <a:srgbClr val="FFFCF6"/>
              </a:solidFill>
              <a:latin typeface="Times New Roman Bold" pitchFamily="-72" charset="0"/>
              <a:cs typeface="ＭＳ Ｐゴシック" pitchFamily="-72" charset="-128"/>
            </a:endParaRPr>
          </a:p>
          <a:p>
            <a:pPr marL="39688" algn="ctr"/>
            <a:r>
              <a:rPr lang="en-US" sz="4000" b="1" dirty="0">
                <a:solidFill>
                  <a:srgbClr val="FFFCF6"/>
                </a:solidFill>
                <a:latin typeface="Times New Roman Bold" pitchFamily="-72" charset="0"/>
              </a:rPr>
              <a:t>The repetition of vowel sounds (within stressed syllables) of neighboring words.</a:t>
            </a:r>
            <a:endParaRPr lang="en-US" sz="4000" b="1" dirty="0"/>
          </a:p>
        </p:txBody>
      </p:sp>
      <p:sp>
        <p:nvSpPr>
          <p:cNvPr id="20484" name="Text Box 4"/>
          <p:cNvSpPr txBox="1">
            <a:spLocks/>
          </p:cNvSpPr>
          <p:nvPr/>
        </p:nvSpPr>
        <p:spPr bwMode="auto">
          <a:xfrm>
            <a:off x="2514600" y="5181600"/>
            <a:ext cx="411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FBFF"/>
                </a:solidFill>
              </a:rPr>
              <a:t>What is assonance?</a:t>
            </a:r>
            <a:endParaRPr lang="en-US" sz="2000" b="1" dirty="0">
              <a:solidFill>
                <a:srgbClr val="00FB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89" name="Picture 1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490" name="Rectangle 2"/>
          <p:cNvSpPr>
            <a:spLocks/>
          </p:cNvSpPr>
          <p:nvPr/>
        </p:nvSpPr>
        <p:spPr bwMode="auto">
          <a:xfrm>
            <a:off x="762000" y="188640"/>
            <a:ext cx="74803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ctr"/>
            <a:endParaRPr lang="en-US" sz="3600" dirty="0">
              <a:solidFill>
                <a:srgbClr val="FFFFFF"/>
              </a:solidFill>
              <a:latin typeface="Times New Roman" pitchFamily="-72" charset="0"/>
              <a:cs typeface="ＭＳ Ｐゴシック" pitchFamily="-72" charset="-128"/>
              <a:sym typeface="Times New Roman" pitchFamily="-72" charset="0"/>
            </a:endParaRPr>
          </a:p>
          <a:p>
            <a:pPr marL="39688" algn="ctr"/>
            <a:endParaRPr lang="en-US" sz="3600" dirty="0">
              <a:solidFill>
                <a:srgbClr val="FFB410"/>
              </a:solidFill>
              <a:latin typeface="Times New Roman Bold" pitchFamily="-72" charset="0"/>
              <a:cs typeface="ＭＳ Ｐゴシック" pitchFamily="-72" charset="-128"/>
              <a:sym typeface="Times New Roman Bold" pitchFamily="-72" charset="0"/>
            </a:endParaRPr>
          </a:p>
          <a:p>
            <a:pPr marL="39688" algn="ctr"/>
            <a:r>
              <a:rPr lang="en-US" sz="3600" dirty="0">
                <a:solidFill>
                  <a:srgbClr val="28FF00"/>
                </a:solidFill>
                <a:latin typeface="Times New Roman Bold" pitchFamily="-72" charset="0"/>
                <a:cs typeface="ＭＳ Ｐゴシック" pitchFamily="-72" charset="-128"/>
                <a:sym typeface="Times New Roman Bold" pitchFamily="-72" charset="0"/>
              </a:rPr>
              <a:t>Listen up – 50 points</a:t>
            </a:r>
            <a:endParaRPr lang="en-US" sz="4800" dirty="0">
              <a:solidFill>
                <a:srgbClr val="FFFFFF"/>
              </a:solidFill>
              <a:latin typeface="Times New Roman" pitchFamily="-72" charset="0"/>
              <a:cs typeface="ＭＳ Ｐゴシック" pitchFamily="-72" charset="-128"/>
              <a:sym typeface="Times New Roman" pitchFamily="-72" charset="0"/>
            </a:endParaRPr>
          </a:p>
        </p:txBody>
      </p:sp>
      <p:sp>
        <p:nvSpPr>
          <p:cNvPr id="22533" name="Rectangle 5"/>
          <p:cNvSpPr>
            <a:spLocks/>
          </p:cNvSpPr>
          <p:nvPr/>
        </p:nvSpPr>
        <p:spPr bwMode="auto">
          <a:xfrm>
            <a:off x="683568" y="2093640"/>
            <a:ext cx="769843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solidFill>
                  <a:srgbClr val="FFFCF6"/>
                </a:solidFill>
                <a:latin typeface="Times New Roman Bold" pitchFamily="-72" charset="0"/>
                <a:cs typeface="ＭＳ Ｐゴシック" pitchFamily="-72" charset="-128"/>
                <a:sym typeface="Times New Roman Bold" pitchFamily="-72" charset="0"/>
              </a:rPr>
              <a:t>variety of language spoken by a social group in a certain locality that differs from the standard speech in pronunciation, vocabulary, and grammatical form </a:t>
            </a:r>
          </a:p>
        </p:txBody>
      </p:sp>
      <p:sp>
        <p:nvSpPr>
          <p:cNvPr id="22534" name="Text Box 6"/>
          <p:cNvSpPr txBox="1">
            <a:spLocks/>
          </p:cNvSpPr>
          <p:nvPr/>
        </p:nvSpPr>
        <p:spPr bwMode="auto">
          <a:xfrm>
            <a:off x="2438400" y="5105400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FBFF"/>
                </a:solidFill>
              </a:rPr>
              <a:t>What is dialect?</a:t>
            </a:r>
            <a:endParaRPr lang="en-US" sz="2000" b="1" dirty="0">
              <a:solidFill>
                <a:srgbClr val="00FB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3" name="Picture 1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14" name="Rectangle 2"/>
          <p:cNvSpPr>
            <a:spLocks/>
          </p:cNvSpPr>
          <p:nvPr/>
        </p:nvSpPr>
        <p:spPr bwMode="auto">
          <a:xfrm>
            <a:off x="762000" y="609600"/>
            <a:ext cx="74803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ctr"/>
            <a:endParaRPr lang="en-US" sz="3600" dirty="0">
              <a:solidFill>
                <a:srgbClr val="FFFFFF"/>
              </a:solidFill>
              <a:latin typeface="Times New Roman" pitchFamily="-72" charset="0"/>
              <a:cs typeface="ＭＳ Ｐゴシック" pitchFamily="-72" charset="-128"/>
              <a:sym typeface="Times New Roman" pitchFamily="-72" charset="0"/>
            </a:endParaRPr>
          </a:p>
          <a:p>
            <a:pPr marL="39688" algn="ctr"/>
            <a:r>
              <a:rPr lang="en-US" sz="3600" dirty="0">
                <a:solidFill>
                  <a:srgbClr val="28FF00"/>
                </a:solidFill>
                <a:latin typeface="Times New Roman Bold" pitchFamily="-72" charset="0"/>
                <a:cs typeface="ＭＳ Ｐゴシック" pitchFamily="-72" charset="-128"/>
                <a:sym typeface="Times New Roman Bold" pitchFamily="-72" charset="0"/>
              </a:rPr>
              <a:t>Listen up – 75 points</a:t>
            </a:r>
            <a:endParaRPr lang="en-US" sz="3600" dirty="0">
              <a:solidFill>
                <a:srgbClr val="FFB410"/>
              </a:solidFill>
              <a:latin typeface="Times New Roman Bold" pitchFamily="-72" charset="0"/>
              <a:cs typeface="ＭＳ Ｐゴシック" pitchFamily="-72" charset="-128"/>
              <a:sym typeface="Times New Roman Bold" pitchFamily="-72" charset="0"/>
            </a:endParaRPr>
          </a:p>
          <a:p>
            <a:pPr marL="39688" algn="ctr"/>
            <a:endParaRPr lang="en-US" sz="3600" dirty="0">
              <a:solidFill>
                <a:srgbClr val="FFB410"/>
              </a:solidFill>
              <a:latin typeface="Times New Roman Bold" pitchFamily="-72" charset="0"/>
              <a:cs typeface="ＭＳ Ｐゴシック" pitchFamily="-72" charset="-128"/>
              <a:sym typeface="Times New Roman Bold" pitchFamily="-72" charset="0"/>
            </a:endParaRPr>
          </a:p>
          <a:p>
            <a:pPr marL="39688" algn="ctr"/>
            <a:r>
              <a:rPr lang="en-US" sz="4000" dirty="0">
                <a:solidFill>
                  <a:srgbClr val="FFFFFF"/>
                </a:solidFill>
                <a:latin typeface="Times New Roman" pitchFamily="-72" charset="0"/>
                <a:cs typeface="ＭＳ Ｐゴシック" pitchFamily="-72" charset="-128"/>
                <a:sym typeface="Times New Roman" pitchFamily="-72" charset="0"/>
              </a:rPr>
              <a:t>The repetition of consonant sounds that are preceded by a different vowel.</a:t>
            </a:r>
          </a:p>
        </p:txBody>
      </p:sp>
      <p:sp>
        <p:nvSpPr>
          <p:cNvPr id="23556" name="Text Box 4"/>
          <p:cNvSpPr txBox="1">
            <a:spLocks/>
          </p:cNvSpPr>
          <p:nvPr/>
        </p:nvSpPr>
        <p:spPr bwMode="auto">
          <a:xfrm>
            <a:off x="2057400" y="5562600"/>
            <a:ext cx="480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FBFF"/>
                </a:solidFill>
              </a:rPr>
              <a:t>What is consonance?</a:t>
            </a:r>
            <a:endParaRPr lang="en-US" sz="2000" b="1" dirty="0">
              <a:solidFill>
                <a:srgbClr val="00FB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7" name="Picture 1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538" name="Rectangle 5"/>
          <p:cNvSpPr>
            <a:spLocks/>
          </p:cNvSpPr>
          <p:nvPr/>
        </p:nvSpPr>
        <p:spPr bwMode="auto">
          <a:xfrm>
            <a:off x="711200" y="548680"/>
            <a:ext cx="7480300" cy="18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ctr"/>
            <a:endParaRPr lang="en-US" sz="3600" dirty="0">
              <a:solidFill>
                <a:srgbClr val="FFFFFF"/>
              </a:solidFill>
              <a:latin typeface="Times New Roman" pitchFamily="-72" charset="0"/>
              <a:cs typeface="ＭＳ Ｐゴシック" pitchFamily="-72" charset="-128"/>
              <a:sym typeface="Times New Roman" pitchFamily="-72" charset="0"/>
            </a:endParaRPr>
          </a:p>
          <a:p>
            <a:pPr marL="39688" algn="ctr"/>
            <a:r>
              <a:rPr lang="en-US" sz="3600" dirty="0">
                <a:solidFill>
                  <a:srgbClr val="28FF00"/>
                </a:solidFill>
                <a:latin typeface="Times New Roman Bold" pitchFamily="-72" charset="0"/>
                <a:cs typeface="ＭＳ Ｐゴシック" pitchFamily="-72" charset="-128"/>
                <a:sym typeface="Times New Roman Bold" pitchFamily="-72" charset="0"/>
              </a:rPr>
              <a:t>Listen up– 100 points</a:t>
            </a:r>
            <a:endParaRPr lang="en-US" sz="3600" dirty="0">
              <a:solidFill>
                <a:srgbClr val="FFB410"/>
              </a:solidFill>
              <a:latin typeface="Times New Roman Bold" pitchFamily="-72" charset="0"/>
              <a:cs typeface="ＭＳ Ｐゴシック" pitchFamily="-72" charset="-128"/>
              <a:sym typeface="Times New Roman Bold" pitchFamily="-72" charset="0"/>
            </a:endParaRPr>
          </a:p>
        </p:txBody>
      </p:sp>
      <p:sp>
        <p:nvSpPr>
          <p:cNvPr id="24583" name="Rectangle 7"/>
          <p:cNvSpPr>
            <a:spLocks/>
          </p:cNvSpPr>
          <p:nvPr/>
        </p:nvSpPr>
        <p:spPr bwMode="auto">
          <a:xfrm>
            <a:off x="1187624" y="1772816"/>
            <a:ext cx="6400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endParaRPr lang="en-US" sz="4000" dirty="0">
              <a:solidFill>
                <a:srgbClr val="FFFFFF"/>
              </a:solidFill>
              <a:latin typeface="Times New Roman" pitchFamily="-72" charset="0"/>
              <a:cs typeface="ＭＳ Ｐゴシック" pitchFamily="-72" charset="-128"/>
              <a:sym typeface="Times New Roman" pitchFamily="-72" charset="0"/>
            </a:endParaRPr>
          </a:p>
          <a:p>
            <a:pPr algn="ctr"/>
            <a:r>
              <a:rPr lang="en-US" sz="4000" dirty="0">
                <a:solidFill>
                  <a:srgbClr val="FFFFFF"/>
                </a:solidFill>
                <a:latin typeface="Times New Roman" pitchFamily="-72" charset="0"/>
                <a:cs typeface="ＭＳ Ｐゴシック" pitchFamily="-72" charset="-128"/>
                <a:sym typeface="Times New Roman" pitchFamily="-72" charset="0"/>
              </a:rPr>
              <a:t>Rhyming words at the ends of lines of poetry</a:t>
            </a:r>
            <a:endParaRPr lang="en-US" sz="4800" dirty="0">
              <a:solidFill>
                <a:srgbClr val="FFFFFF"/>
              </a:solidFill>
              <a:latin typeface="Times New Roman" pitchFamily="-72" charset="0"/>
              <a:cs typeface="ＭＳ Ｐゴシック" pitchFamily="-72" charset="-128"/>
              <a:sym typeface="Times New Roman" pitchFamily="-72" charset="0"/>
            </a:endParaRPr>
          </a:p>
        </p:txBody>
      </p:sp>
      <p:sp>
        <p:nvSpPr>
          <p:cNvPr id="24584" name="Text Box 8"/>
          <p:cNvSpPr txBox="1">
            <a:spLocks/>
          </p:cNvSpPr>
          <p:nvPr/>
        </p:nvSpPr>
        <p:spPr bwMode="auto">
          <a:xfrm>
            <a:off x="1828800" y="5181600"/>
            <a:ext cx="518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FBFF"/>
                </a:solidFill>
              </a:rPr>
              <a:t>What is end rhyme?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1" name="Picture 1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62" name="Rectangle 2"/>
          <p:cNvSpPr>
            <a:spLocks/>
          </p:cNvSpPr>
          <p:nvPr/>
        </p:nvSpPr>
        <p:spPr bwMode="auto">
          <a:xfrm>
            <a:off x="787400" y="965200"/>
            <a:ext cx="74803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ctr"/>
            <a:endParaRPr lang="en-US" sz="3600" dirty="0">
              <a:solidFill>
                <a:srgbClr val="FFFFFF"/>
              </a:solidFill>
              <a:latin typeface="Times New Roman" pitchFamily="-72" charset="0"/>
              <a:cs typeface="ＭＳ Ｐゴシック" pitchFamily="-72" charset="-128"/>
              <a:sym typeface="Times New Roman" pitchFamily="-72" charset="0"/>
            </a:endParaRPr>
          </a:p>
          <a:p>
            <a:pPr marL="39688" algn="ctr"/>
            <a:r>
              <a:rPr lang="en-US" sz="3600" dirty="0">
                <a:solidFill>
                  <a:srgbClr val="7DE8FF"/>
                </a:solidFill>
                <a:latin typeface="Times New Roman Bold" pitchFamily="-72" charset="0"/>
                <a:cs typeface="ＭＳ Ｐゴシック" pitchFamily="-72" charset="-128"/>
                <a:sym typeface="Times New Roman Bold" pitchFamily="-72" charset="0"/>
              </a:rPr>
              <a:t>This beat goes on – 10 points</a:t>
            </a:r>
            <a:endParaRPr lang="en-US" sz="3600" dirty="0">
              <a:solidFill>
                <a:srgbClr val="FFB410"/>
              </a:solidFill>
              <a:latin typeface="Times New Roman Bold" pitchFamily="-72" charset="0"/>
              <a:cs typeface="ＭＳ Ｐゴシック" pitchFamily="-72" charset="-128"/>
              <a:sym typeface="Times New Roman Bold" pitchFamily="-72" charset="0"/>
            </a:endParaRPr>
          </a:p>
          <a:p>
            <a:pPr marL="39688" algn="ctr"/>
            <a:r>
              <a:rPr lang="en-US" sz="4800" dirty="0">
                <a:solidFill>
                  <a:srgbClr val="FFFFFF"/>
                </a:solidFill>
                <a:latin typeface="Times New Roman" pitchFamily="-72" charset="0"/>
                <a:cs typeface="ＭＳ Ｐゴシック" pitchFamily="-72" charset="-128"/>
                <a:sym typeface="Times New Roman" pitchFamily="-72" charset="0"/>
              </a:rPr>
              <a:t>a metrical foot consisting of three syllables, two unaccented followed by one accented</a:t>
            </a:r>
          </a:p>
        </p:txBody>
      </p:sp>
      <p:sp>
        <p:nvSpPr>
          <p:cNvPr id="25604" name="Text Box 4"/>
          <p:cNvSpPr txBox="1">
            <a:spLocks/>
          </p:cNvSpPr>
          <p:nvPr/>
        </p:nvSpPr>
        <p:spPr bwMode="auto">
          <a:xfrm>
            <a:off x="2438400" y="5562600"/>
            <a:ext cx="4114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FBFF"/>
                </a:solidFill>
              </a:rPr>
              <a:t>What is anapest (or anapestic)?</a:t>
            </a:r>
            <a:endParaRPr lang="en-US" sz="2000" b="1" dirty="0">
              <a:solidFill>
                <a:srgbClr val="00FB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5" name="Picture 1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586" name="Rectangle 2"/>
          <p:cNvSpPr>
            <a:spLocks/>
          </p:cNvSpPr>
          <p:nvPr/>
        </p:nvSpPr>
        <p:spPr bwMode="auto">
          <a:xfrm>
            <a:off x="787400" y="965200"/>
            <a:ext cx="74803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ctr"/>
            <a:endParaRPr lang="en-US" sz="3600" dirty="0">
              <a:solidFill>
                <a:srgbClr val="FFFFFF"/>
              </a:solidFill>
              <a:latin typeface="Times New Roman" pitchFamily="-72" charset="0"/>
              <a:cs typeface="ＭＳ Ｐゴシック" pitchFamily="-72" charset="-128"/>
              <a:sym typeface="Times New Roman" pitchFamily="-72" charset="0"/>
            </a:endParaRPr>
          </a:p>
          <a:p>
            <a:pPr marL="39688" algn="ctr"/>
            <a:endParaRPr lang="en-US" sz="3600" dirty="0">
              <a:solidFill>
                <a:srgbClr val="FFB410"/>
              </a:solidFill>
              <a:latin typeface="Times New Roman Bold" pitchFamily="-72" charset="0"/>
              <a:cs typeface="ＭＳ Ｐゴシック" pitchFamily="-72" charset="-128"/>
              <a:sym typeface="Times New Roman Bold" pitchFamily="-72" charset="0"/>
            </a:endParaRPr>
          </a:p>
          <a:p>
            <a:pPr marL="39688" algn="ctr"/>
            <a:r>
              <a:rPr lang="en-US" sz="4800" dirty="0">
                <a:solidFill>
                  <a:srgbClr val="FFFFFF"/>
                </a:solidFill>
                <a:latin typeface="Times New Roman" pitchFamily="-72" charset="0"/>
                <a:cs typeface="ＭＳ Ｐゴシック" pitchFamily="-72" charset="-128"/>
                <a:sym typeface="Times New Roman" pitchFamily="-72" charset="0"/>
              </a:rPr>
              <a:t>A three-syllable metrical foot consisting of a stressed syllable followed by two unstressed syllables</a:t>
            </a:r>
          </a:p>
        </p:txBody>
      </p:sp>
      <p:sp>
        <p:nvSpPr>
          <p:cNvPr id="26628" name="Text Box 4"/>
          <p:cNvSpPr txBox="1">
            <a:spLocks/>
          </p:cNvSpPr>
          <p:nvPr/>
        </p:nvSpPr>
        <p:spPr bwMode="auto">
          <a:xfrm>
            <a:off x="2438400" y="5562600"/>
            <a:ext cx="4114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FBFF"/>
                </a:solidFill>
              </a:rPr>
              <a:t>What is dactyl (or dactylic)?</a:t>
            </a:r>
            <a:endParaRPr lang="en-US" sz="2000" b="1" dirty="0">
              <a:solidFill>
                <a:srgbClr val="00FB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48680"/>
            <a:ext cx="88569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DAILY DOUBLE!</a:t>
            </a:r>
          </a:p>
          <a:p>
            <a:pPr algn="ctr"/>
            <a:r>
              <a:rPr lang="en-US" sz="4000" dirty="0">
                <a:solidFill>
                  <a:srgbClr val="7DE8FF"/>
                </a:solidFill>
                <a:latin typeface="Times New Roman Bold" pitchFamily="-72" charset="0"/>
                <a:cs typeface="ＭＳ Ｐゴシック" pitchFamily="-72" charset="-128"/>
                <a:sym typeface="Times New Roman Bold" pitchFamily="-72" charset="0"/>
              </a:rPr>
              <a:t>This beat goes on – Wager your points</a:t>
            </a:r>
            <a:endParaRPr lang="en-US" sz="4000" dirty="0">
              <a:solidFill>
                <a:srgbClr val="FFB410"/>
              </a:solidFill>
              <a:latin typeface="Times New Roman Bold" pitchFamily="-72" charset="0"/>
              <a:cs typeface="ＭＳ Ｐゴシック" pitchFamily="-72" charset="-128"/>
              <a:sym typeface="Times New Roman Bold" pitchFamily="-72" charset="0"/>
            </a:endParaRPr>
          </a:p>
          <a:p>
            <a:pPr algn="ctr"/>
            <a:endParaRPr lang="en-US" sz="4400" dirty="0">
              <a:solidFill>
                <a:schemeClr val="accent3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6" grpId="0"/>
      <p:bldP spid="26628" grpId="0" autoUpdateAnimBg="0"/>
    </p:bldLst>
  </p:timing>
</p:sld>
</file>

<file path=ppt/theme/theme1.xml><?xml version="1.0" encoding="utf-8"?>
<a:theme xmlns:a="http://schemas.openxmlformats.org/drawingml/2006/main" name="Title &amp; Bullets">
  <a:themeElements>
    <a:clrScheme name="Custom 4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C530FF"/>
      </a:folHlink>
    </a:clrScheme>
    <a:fontScheme name="Title &amp; Bullets">
      <a:majorFont>
        <a:latin typeface="Times New Roman"/>
        <a:ea typeface="ヒラギノ明朝 ProN W3"/>
        <a:cs typeface="ヒラギノ明朝 ProN W3"/>
      </a:majorFont>
      <a:minorFont>
        <a:latin typeface="Times New Roma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&amp; Bullets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C095A"/>
      </a:hlink>
      <a:folHlink>
        <a:srgbClr val="FBDE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9098</TotalTime>
  <Pages>0</Pages>
  <Words>1315</Words>
  <Characters>0</Characters>
  <Application>Microsoft Office PowerPoint</Application>
  <PresentationFormat>On-screen Show (4:3)</PresentationFormat>
  <Lines>0</Lines>
  <Paragraphs>231</Paragraphs>
  <Slides>36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36</vt:i4>
      </vt:variant>
    </vt:vector>
  </HeadingPairs>
  <TitlesOfParts>
    <vt:vector size="61" baseType="lpstr">
      <vt:lpstr>Architects Daughter</vt:lpstr>
      <vt:lpstr>Gill Sans</vt:lpstr>
      <vt:lpstr>Janda Manatee Solid</vt:lpstr>
      <vt:lpstr>KG Always A Good Time</vt:lpstr>
      <vt:lpstr>KG Eyes Wide Open</vt:lpstr>
      <vt:lpstr>KG Seven Sixteen</vt:lpstr>
      <vt:lpstr>Arial</vt:lpstr>
      <vt:lpstr>Helvetica</vt:lpstr>
      <vt:lpstr>Times New Roman</vt:lpstr>
      <vt:lpstr>Times New Roman Bold</vt:lpstr>
      <vt:lpstr>Title &amp; Bullets</vt:lpstr>
      <vt:lpstr>Title &amp; Bullets</vt:lpstr>
      <vt:lpstr>Bullets</vt:lpstr>
      <vt:lpstr>Title - Center</vt:lpstr>
      <vt:lpstr>Title &amp; Subtitle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Poetry Terms (A-H) Review PowerPoint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Poetry Terms &amp; Devices FINAL JEOPARDY ROUND</vt:lpstr>
      <vt:lpstr>CATEGORY:   “Identify This Device”  Write your name (or team’s name) &amp; how many points you will wager on a slip of paper.   Then turn it in to your teacher (or moderator).</vt:lpstr>
      <vt:lpstr>Identify This Device  This rhetorical device was used in John F. Kennedy’s inaugural address:  Ask not what your country can do for you, but what you can do for your country</vt:lpstr>
      <vt:lpstr>PowerPoint Presentation</vt:lpstr>
    </vt:vector>
  </TitlesOfParts>
  <Manager/>
  <Company>TpT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Poetry Terms Review</dc:title>
  <dc:subject/>
  <dc:creator>Tracee Orman</dc:creator>
  <cp:keywords/>
  <dc:description>copyright©2013, Tracee Orman</dc:description>
  <cp:lastModifiedBy>Molly L. Coffman</cp:lastModifiedBy>
  <cp:revision>111</cp:revision>
  <cp:lastPrinted>2012-12-19T13:07:30Z</cp:lastPrinted>
  <dcterms:modified xsi:type="dcterms:W3CDTF">2022-01-23T21:06:38Z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er">
    <vt:lpwstr>TeachersPayTeachers - Tracee Orman</vt:lpwstr>
  </property>
  <property fmtid="{D5CDD505-2E9C-101B-9397-08002B2CF9AE}" pid="3" name="Editor">
    <vt:lpwstr>Tracee Orman</vt:lpwstr>
  </property>
  <property fmtid="{D5CDD505-2E9C-101B-9397-08002B2CF9AE}" pid="4" name="Date completed">
    <vt:lpwstr>Jan. 5, 2013</vt:lpwstr>
  </property>
  <property fmtid="{D5CDD505-2E9C-101B-9397-08002B2CF9AE}" pid="5" name="Owner">
    <vt:lpwstr>Tracee Orman</vt:lpwstr>
  </property>
</Properties>
</file>