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3FD837-FA3F-4492-9A7E-2211F48FF1D4}"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FD837-FA3F-4492-9A7E-2211F48FF1D4}"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FD837-FA3F-4492-9A7E-2211F48FF1D4}"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FD837-FA3F-4492-9A7E-2211F48FF1D4}"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FD837-FA3F-4492-9A7E-2211F48FF1D4}" type="datetimeFigureOut">
              <a:rPr lang="en-US" smtClean="0"/>
              <a:t>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3FD837-FA3F-4492-9A7E-2211F48FF1D4}" type="datetimeFigureOut">
              <a:rPr lang="en-US" smtClean="0"/>
              <a:t>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3FD837-FA3F-4492-9A7E-2211F48FF1D4}" type="datetimeFigureOut">
              <a:rPr lang="en-US" smtClean="0"/>
              <a:t>2/14/2015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3FD837-FA3F-4492-9A7E-2211F48FF1D4}" type="datetimeFigureOut">
              <a:rPr lang="en-US" smtClean="0"/>
              <a:t>2/14/2015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FD837-FA3F-4492-9A7E-2211F48FF1D4}" type="datetimeFigureOut">
              <a:rPr lang="en-US" smtClean="0"/>
              <a:t>2/14/2015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FD837-FA3F-4492-9A7E-2211F48FF1D4}" type="datetimeFigureOut">
              <a:rPr lang="en-US" smtClean="0"/>
              <a:t>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DAE55-DB66-4C4C-A041-A5CB2B831C8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73FD837-FA3F-4492-9A7E-2211F48FF1D4}" type="datetimeFigureOut">
              <a:rPr lang="en-US" smtClean="0"/>
              <a:t>2/14/2015</a:t>
            </a:fld>
            <a:endParaRPr lang="en-US"/>
          </a:p>
        </p:txBody>
      </p:sp>
      <p:sp>
        <p:nvSpPr>
          <p:cNvPr id="9" name="Slide Number Placeholder 8"/>
          <p:cNvSpPr>
            <a:spLocks noGrp="1"/>
          </p:cNvSpPr>
          <p:nvPr>
            <p:ph type="sldNum" sz="quarter" idx="11"/>
          </p:nvPr>
        </p:nvSpPr>
        <p:spPr/>
        <p:txBody>
          <a:bodyPr/>
          <a:lstStyle/>
          <a:p>
            <a:fld id="{6FCDAE55-DB66-4C4C-A041-A5CB2B831C8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CDAE55-DB66-4C4C-A041-A5CB2B831C8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73FD837-FA3F-4492-9A7E-2211F48FF1D4}" type="datetimeFigureOut">
              <a:rPr lang="en-US" smtClean="0"/>
              <a:t>2/14/2015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Periodic Sentence and Peroration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726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Sentence</a:t>
            </a:r>
            <a:endParaRPr lang="en-US" dirty="0"/>
          </a:p>
        </p:txBody>
      </p:sp>
      <p:sp>
        <p:nvSpPr>
          <p:cNvPr id="3" name="Content Placeholder 2"/>
          <p:cNvSpPr>
            <a:spLocks noGrp="1"/>
          </p:cNvSpPr>
          <p:nvPr>
            <p:ph idx="1"/>
          </p:nvPr>
        </p:nvSpPr>
        <p:spPr>
          <a:xfrm>
            <a:off x="457200" y="1219200"/>
            <a:ext cx="7924800" cy="4906963"/>
          </a:xfrm>
        </p:spPr>
        <p:txBody>
          <a:bodyPr>
            <a:normAutofit/>
          </a:bodyPr>
          <a:lstStyle/>
          <a:p>
            <a:r>
              <a:rPr lang="en-US" sz="2800" dirty="0"/>
              <a:t>main clause postponed until the end of the </a:t>
            </a:r>
            <a:r>
              <a:rPr lang="en-US" sz="2800" dirty="0" smtClean="0"/>
              <a:t>sentence</a:t>
            </a:r>
          </a:p>
          <a:p>
            <a:r>
              <a:rPr lang="en-US" sz="2800" dirty="0" smtClean="0"/>
              <a:t>Example: </a:t>
            </a:r>
            <a:r>
              <a:rPr lang="en-US" sz="2800" dirty="0"/>
              <a:t>"And though I have the gift of prophecy, and understand all mysteries, and all knowledge; and though I have all faith, so that I could remove mountains, and have not charity, I am nothing</a:t>
            </a:r>
            <a:r>
              <a:rPr lang="en-US" sz="2800" dirty="0" smtClean="0"/>
              <a:t>.” King James Bible, I Corinthians 13</a:t>
            </a:r>
            <a:endParaRPr lang="en-US" sz="2800" dirty="0"/>
          </a:p>
          <a:p>
            <a:endParaRPr lang="en-US" sz="2800" dirty="0"/>
          </a:p>
        </p:txBody>
      </p:sp>
    </p:spTree>
    <p:extLst>
      <p:ext uri="{BB962C8B-B14F-4D97-AF65-F5344CB8AC3E}">
        <p14:creationId xmlns:p14="http://schemas.microsoft.com/office/powerpoint/2010/main" val="2834914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Sentence</a:t>
            </a:r>
            <a:endParaRPr lang="en-US" dirty="0"/>
          </a:p>
        </p:txBody>
      </p:sp>
      <p:sp>
        <p:nvSpPr>
          <p:cNvPr id="3" name="Content Placeholder 2"/>
          <p:cNvSpPr>
            <a:spLocks noGrp="1"/>
          </p:cNvSpPr>
          <p:nvPr>
            <p:ph idx="1"/>
          </p:nvPr>
        </p:nvSpPr>
        <p:spPr>
          <a:xfrm>
            <a:off x="457200" y="1295400"/>
            <a:ext cx="7924800" cy="4830763"/>
          </a:xfrm>
        </p:spPr>
        <p:txBody>
          <a:bodyPr>
            <a:normAutofit/>
          </a:bodyPr>
          <a:lstStyle/>
          <a:p>
            <a:r>
              <a:rPr lang="en-US" dirty="0" smtClean="0">
                <a:effectLst/>
              </a:rPr>
              <a:t>"In the week before their departure to </a:t>
            </a:r>
            <a:r>
              <a:rPr lang="en-US" dirty="0" err="1" smtClean="0">
                <a:effectLst/>
              </a:rPr>
              <a:t>Arrakis</a:t>
            </a:r>
            <a:r>
              <a:rPr lang="en-US" dirty="0" smtClean="0">
                <a:effectLst/>
              </a:rPr>
              <a:t>, when all the final scurrying about had reached a nearly unbearable frenzy, an old crone came to visit the mother of the boy, Paul.”  (Frank Herbert, </a:t>
            </a:r>
            <a:r>
              <a:rPr lang="en-US" i="1" dirty="0" smtClean="0">
                <a:effectLst/>
              </a:rPr>
              <a:t>Dune</a:t>
            </a:r>
            <a:r>
              <a:rPr lang="en-US" dirty="0" smtClean="0">
                <a:effectLst/>
              </a:rPr>
              <a:t>, 1965)</a:t>
            </a:r>
          </a:p>
          <a:p>
            <a:r>
              <a:rPr lang="en-US" dirty="0" smtClean="0">
                <a:effectLst/>
              </a:rPr>
              <a:t>"Years and years ago, when I was a boy, when there were wolves in Wales, and birds the color of red-flannel petticoats whisked past the harp-shaped hills, when we sang and wallowed all night and day in caves that smelt like Sunday afternoons in damp front farmhouse parlors, and we chased, with the jawbones of deacons, the English and the bears, before the motor car, before the wheel, before the duchess-faced horse, when we rode the daft and happy hills bareback, it snowed and it snowed."</a:t>
            </a:r>
            <a:br>
              <a:rPr lang="en-US" dirty="0" smtClean="0">
                <a:effectLst/>
              </a:rPr>
            </a:br>
            <a:r>
              <a:rPr lang="en-US" dirty="0" smtClean="0">
                <a:effectLst/>
              </a:rPr>
              <a:t>(Dylan Thomas, </a:t>
            </a:r>
            <a:r>
              <a:rPr lang="en-US" i="1" dirty="0" smtClean="0">
                <a:effectLst/>
              </a:rPr>
              <a:t>A Child's Christmas in Wales</a:t>
            </a:r>
            <a:r>
              <a:rPr lang="en-US" dirty="0" smtClean="0">
                <a:effectLst/>
              </a:rPr>
              <a:t>, 1955)</a:t>
            </a:r>
            <a:endParaRPr lang="en-US" dirty="0"/>
          </a:p>
        </p:txBody>
      </p:sp>
    </p:spTree>
    <p:extLst>
      <p:ext uri="{BB962C8B-B14F-4D97-AF65-F5344CB8AC3E}">
        <p14:creationId xmlns:p14="http://schemas.microsoft.com/office/powerpoint/2010/main" val="3669570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Peroration</a:t>
            </a:r>
            <a:endParaRPr lang="en-US" dirty="0"/>
          </a:p>
        </p:txBody>
      </p:sp>
      <p:sp>
        <p:nvSpPr>
          <p:cNvPr id="3" name="Content Placeholder 2"/>
          <p:cNvSpPr>
            <a:spLocks noGrp="1"/>
          </p:cNvSpPr>
          <p:nvPr>
            <p:ph idx="1"/>
          </p:nvPr>
        </p:nvSpPr>
        <p:spPr/>
        <p:txBody>
          <a:bodyPr>
            <a:normAutofit/>
          </a:bodyPr>
          <a:lstStyle/>
          <a:p>
            <a:r>
              <a:rPr lang="en-US" dirty="0" smtClean="0"/>
              <a:t>The concluding portion of a speech; a memorable concluding statement</a:t>
            </a:r>
          </a:p>
          <a:p>
            <a:r>
              <a:rPr lang="en-US" dirty="0" smtClean="0"/>
              <a:t>Peroration in a sentence: One part of the electorate wants them to be practical dealmakers, another wants them to live up to the standard Obama set in the </a:t>
            </a:r>
            <a:r>
              <a:rPr lang="en-US" b="1" dirty="0" smtClean="0"/>
              <a:t>peroration</a:t>
            </a:r>
            <a:r>
              <a:rPr lang="en-US" dirty="0" smtClean="0"/>
              <a:t> of his Iowa speech when he praised those who "stood up . . . when it was risky, stood up when it was hard, stood up when it wasn't popular." Is there a handbook somewhere on how to be a courageous dealmaker? </a:t>
            </a:r>
            <a:r>
              <a:rPr lang="en-US" i="1" dirty="0" smtClean="0"/>
              <a:t>(Washington Post, 13-11-2007</a:t>
            </a:r>
            <a:endParaRPr lang="en-US" dirty="0" smtClean="0"/>
          </a:p>
          <a:p>
            <a:endParaRPr lang="en-US" dirty="0"/>
          </a:p>
        </p:txBody>
      </p:sp>
    </p:spTree>
    <p:extLst>
      <p:ext uri="{BB962C8B-B14F-4D97-AF65-F5344CB8AC3E}">
        <p14:creationId xmlns:p14="http://schemas.microsoft.com/office/powerpoint/2010/main" val="1214523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5660</TotalTime>
  <Words>308</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Cambria</vt:lpstr>
      <vt:lpstr>Adjacency</vt:lpstr>
      <vt:lpstr>Periodic Sentence and Peroration</vt:lpstr>
      <vt:lpstr>Periodic Sentence</vt:lpstr>
      <vt:lpstr>Periodic Sentence</vt:lpstr>
      <vt:lpstr>Peroration</vt:lpstr>
    </vt:vector>
  </TitlesOfParts>
  <Company>Jackson-Madison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Sentence and Peroration</dc:title>
  <dc:creator>Molly L. Coffman</dc:creator>
  <cp:lastModifiedBy>Molly Coffman</cp:lastModifiedBy>
  <cp:revision>5</cp:revision>
  <dcterms:created xsi:type="dcterms:W3CDTF">2012-02-06T14:52:48Z</dcterms:created>
  <dcterms:modified xsi:type="dcterms:W3CDTF">2015-02-14T22:24:18Z</dcterms:modified>
</cp:coreProperties>
</file>