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2C8A2B-6670-1AF8-3013-54612190E3D7}" v="106" dt="2022-10-10T20:16:47.336"/>
    <p1510:client id="{9B32A14B-97EF-C135-3D70-151E43B92122}" v="179" dt="2021-09-20T01:12:32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Misplaced modifiers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Adverbs</a:t>
            </a:r>
          </a:p>
        </p:txBody>
      </p:sp>
    </p:spTree>
    <p:extLst>
      <p:ext uri="{BB962C8B-B14F-4D97-AF65-F5344CB8AC3E}">
        <p14:creationId xmlns:p14="http://schemas.microsoft.com/office/powerpoint/2010/main" val="134503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662075" cy="3615267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Place the word “only” anywhere in the sentence and see how the meaning changes:</a:t>
            </a:r>
          </a:p>
          <a:p>
            <a:pPr lvl="1"/>
            <a:endParaRPr lang="en-US" sz="4000" dirty="0">
              <a:solidFill>
                <a:schemeClr val="tx1"/>
              </a:solidFill>
            </a:endParaRPr>
          </a:p>
          <a:p>
            <a:pPr lvl="1"/>
            <a:r>
              <a:rPr lang="en-US" sz="4000" dirty="0">
                <a:solidFill>
                  <a:schemeClr val="tx1"/>
                </a:solidFill>
              </a:rPr>
              <a:t>She told him that she loved him.</a:t>
            </a:r>
          </a:p>
        </p:txBody>
      </p:sp>
    </p:spTree>
    <p:extLst>
      <p:ext uri="{BB962C8B-B14F-4D97-AF65-F5344CB8AC3E}">
        <p14:creationId xmlns:p14="http://schemas.microsoft.com/office/powerpoint/2010/main" val="227151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884867"/>
            <a:ext cx="10662075" cy="106847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Placement of adverbs </a:t>
            </a:r>
            <a:r>
              <a:rPr lang="en-US" sz="4400" dirty="0">
                <a:solidFill>
                  <a:schemeClr val="tx1"/>
                </a:solidFill>
              </a:rPr>
              <a:t>can change meaning in sentences.</a:t>
            </a:r>
            <a:endParaRPr lang="en-US" sz="4000" dirty="0">
              <a:solidFill>
                <a:schemeClr val="tx1"/>
              </a:solidFill>
            </a:endParaRPr>
          </a:p>
          <a:p>
            <a:pPr lvl="1"/>
            <a:r>
              <a:rPr lang="en-US" sz="4000" u="sng" dirty="0">
                <a:solidFill>
                  <a:schemeClr val="tx1"/>
                </a:solidFill>
              </a:rPr>
              <a:t>Just</a:t>
            </a:r>
            <a:r>
              <a:rPr lang="en-US" sz="4000" dirty="0">
                <a:solidFill>
                  <a:schemeClr val="tx1"/>
                </a:solidFill>
              </a:rPr>
              <a:t> John was picked to host the program.</a:t>
            </a:r>
          </a:p>
          <a:p>
            <a:pPr lvl="1"/>
            <a:r>
              <a:rPr lang="en-US" sz="4000" dirty="0">
                <a:solidFill>
                  <a:schemeClr val="tx1"/>
                </a:solidFill>
              </a:rPr>
              <a:t>John was </a:t>
            </a:r>
            <a:r>
              <a:rPr lang="en-US" sz="4000" u="sng" dirty="0">
                <a:solidFill>
                  <a:schemeClr val="tx1"/>
                </a:solidFill>
              </a:rPr>
              <a:t>just</a:t>
            </a:r>
            <a:r>
              <a:rPr lang="en-US" sz="4000" dirty="0">
                <a:solidFill>
                  <a:schemeClr val="tx1"/>
                </a:solidFill>
              </a:rPr>
              <a:t> picked to host the program.</a:t>
            </a:r>
          </a:p>
          <a:p>
            <a:pPr lvl="1"/>
            <a:r>
              <a:rPr lang="en-US" sz="4000" dirty="0">
                <a:solidFill>
                  <a:schemeClr val="tx1"/>
                </a:solidFill>
              </a:rPr>
              <a:t>John was picked to host </a:t>
            </a:r>
            <a:r>
              <a:rPr lang="en-US" sz="4000" u="sng" dirty="0">
                <a:solidFill>
                  <a:schemeClr val="tx1"/>
                </a:solidFill>
              </a:rPr>
              <a:t>just</a:t>
            </a:r>
            <a:r>
              <a:rPr lang="en-US" sz="4000" dirty="0">
                <a:solidFill>
                  <a:schemeClr val="tx1"/>
                </a:solidFill>
              </a:rPr>
              <a:t> the program.</a:t>
            </a:r>
          </a:p>
        </p:txBody>
      </p:sp>
    </p:spTree>
    <p:extLst>
      <p:ext uri="{BB962C8B-B14F-4D97-AF65-F5344CB8AC3E}">
        <p14:creationId xmlns:p14="http://schemas.microsoft.com/office/powerpoint/2010/main" val="200871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884867"/>
            <a:ext cx="10662075" cy="106847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Watch out for adverbs such as </a:t>
            </a:r>
            <a:r>
              <a:rPr lang="en-US" sz="4400" b="1" i="1" dirty="0">
                <a:solidFill>
                  <a:schemeClr val="tx1"/>
                </a:solidFill>
              </a:rPr>
              <a:t>only, just, nearly, merely</a:t>
            </a:r>
            <a:r>
              <a:rPr lang="en-US" sz="4400" dirty="0">
                <a:solidFill>
                  <a:schemeClr val="tx1"/>
                </a:solidFill>
              </a:rPr>
              <a:t>, and </a:t>
            </a:r>
            <a:r>
              <a:rPr lang="en-US" sz="4400" b="1" i="1" dirty="0">
                <a:solidFill>
                  <a:schemeClr val="tx1"/>
                </a:solidFill>
              </a:rPr>
              <a:t>almost</a:t>
            </a:r>
            <a:r>
              <a:rPr lang="en-US" sz="4400" dirty="0">
                <a:solidFill>
                  <a:schemeClr val="tx1"/>
                </a:solidFill>
              </a:rPr>
              <a:t>.  They are often misplaced and cause an unintended meaning.</a:t>
            </a:r>
          </a:p>
          <a:p>
            <a:r>
              <a:rPr lang="en-US" sz="4000" dirty="0">
                <a:solidFill>
                  <a:schemeClr val="tx1"/>
                </a:solidFill>
              </a:rPr>
              <a:t>I only contributed $10.00 to the fund for orphaned children.</a:t>
            </a:r>
          </a:p>
          <a:p>
            <a:r>
              <a:rPr lang="en-US" sz="4000" dirty="0">
                <a:solidFill>
                  <a:schemeClr val="tx1"/>
                </a:solidFill>
              </a:rPr>
              <a:t>I contributed only $10.00 to the fund for orphaned children.</a:t>
            </a:r>
          </a:p>
        </p:txBody>
      </p:sp>
    </p:spTree>
    <p:extLst>
      <p:ext uri="{BB962C8B-B14F-4D97-AF65-F5344CB8AC3E}">
        <p14:creationId xmlns:p14="http://schemas.microsoft.com/office/powerpoint/2010/main" val="202815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017" y="438645"/>
            <a:ext cx="10829501" cy="58437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1. After mowing the neighbor's lawn, I nearly made fifty dollars today.  (I made $48.00.)</a:t>
            </a:r>
            <a:br>
              <a:rPr lang="en-US" sz="3200" dirty="0"/>
            </a:br>
            <a:r>
              <a:rPr lang="en-US" sz="3200" dirty="0">
                <a:solidFill>
                  <a:schemeClr val="tx1"/>
                </a:solidFill>
              </a:rPr>
              <a:t>2. Being simpler than I expected, the job scarcely took an hour to complete. (It took 56 minutes.)</a:t>
            </a:r>
            <a:br>
              <a:rPr lang="en-US" sz="3200" dirty="0"/>
            </a:br>
            <a:r>
              <a:rPr lang="en-US" sz="3200" dirty="0">
                <a:solidFill>
                  <a:schemeClr val="tx1"/>
                </a:solidFill>
              </a:rPr>
              <a:t>3. Because of an appointment at 4:00, I only have five minutes to talk with you.  (I can't talk for 10 minutes.)</a:t>
            </a:r>
            <a:br>
              <a:rPr lang="en-US" sz="3200" dirty="0"/>
            </a:br>
            <a:r>
              <a:rPr lang="en-US" sz="3200" dirty="0">
                <a:solidFill>
                  <a:schemeClr val="tx1"/>
                </a:solidFill>
              </a:rPr>
              <a:t>4. Traveling from Memphis to Knoxville, he nearly drove the car for six hours today. (He drove 5 hours &amp; 45 minutes.)</a:t>
            </a: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5. Dropping the box on the sidewalk, she almost broke every dish in the box. What a mess! (All the dishes were broken except two plates.)</a:t>
            </a:r>
          </a:p>
        </p:txBody>
      </p:sp>
    </p:spTree>
    <p:extLst>
      <p:ext uri="{BB962C8B-B14F-4D97-AF65-F5344CB8AC3E}">
        <p14:creationId xmlns:p14="http://schemas.microsoft.com/office/powerpoint/2010/main" val="406004120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46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Slice</vt:lpstr>
      <vt:lpstr>Misplaced modifiers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Misplaced modifiers</dc:title>
  <dc:creator>Molly Coffman</dc:creator>
  <cp:lastModifiedBy>Molly Coffman</cp:lastModifiedBy>
  <cp:revision>69</cp:revision>
  <dcterms:created xsi:type="dcterms:W3CDTF">2015-09-09T00:29:04Z</dcterms:created>
  <dcterms:modified xsi:type="dcterms:W3CDTF">2023-03-20T19:40:14Z</dcterms:modified>
</cp:coreProperties>
</file>