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1" r:id="rId10"/>
    <p:sldId id="267" r:id="rId11"/>
    <p:sldId id="262" r:id="rId12"/>
    <p:sldId id="268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9F1C7-D4F6-431A-9A11-A46BA38EC810}" v="2017" dt="2020-10-20T00:41:59.311"/>
    <p1510:client id="{6389F07E-B940-0123-F6C1-15035D48C418}" v="31" dt="2021-09-13T02:43:01.848"/>
    <p1510:client id="{DC12401D-DE6F-C568-DA3E-C23247AD2BEE}" v="5" dt="2022-03-18T01:58:58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7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8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7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1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0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7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7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0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1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3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0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7056444" cy="3802952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Misplaced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&amp;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 Dangling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Modifiers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2A99-07C0-468C-9469-F0B23A83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Dangling Modifiers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F59A6-E8E8-4EB0-AF71-1B57B35AF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high-powered binoculars, the lost girl was found.</a:t>
            </a:r>
          </a:p>
          <a:p>
            <a:r>
              <a:rPr lang="en-US" dirty="0"/>
              <a:t>Using high-powered binoculars, the rescuers found the lost girl.</a:t>
            </a:r>
          </a:p>
          <a:p>
            <a:r>
              <a:rPr lang="en-US" dirty="0"/>
              <a:t>The rescuers found the lost girl because they used high-powered binoculars.</a:t>
            </a:r>
          </a:p>
        </p:txBody>
      </p:sp>
    </p:spTree>
    <p:extLst>
      <p:ext uri="{BB962C8B-B14F-4D97-AF65-F5344CB8AC3E}">
        <p14:creationId xmlns:p14="http://schemas.microsoft.com/office/powerpoint/2010/main" val="194050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7AE3F-51EF-4F2B-A064-BE29F35E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Dangling Modifiers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A6019-A9A7-412D-9364-0F6930C2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searching for hours, the girl was happily found safe and sound.</a:t>
            </a:r>
          </a:p>
          <a:p>
            <a:r>
              <a:rPr lang="en-US" dirty="0"/>
              <a:t>After searching for hours, the rescuers were happy to find the girl safe and sound.</a:t>
            </a:r>
          </a:p>
        </p:txBody>
      </p:sp>
    </p:spTree>
    <p:extLst>
      <p:ext uri="{BB962C8B-B14F-4D97-AF65-F5344CB8AC3E}">
        <p14:creationId xmlns:p14="http://schemas.microsoft.com/office/powerpoint/2010/main" val="369803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7AE3F-51EF-4F2B-A064-BE29F35E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Dangling Modifiers</a:t>
            </a:r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DF35FED9-E9F6-414F-B4FC-AAC26ACFA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56" t="14360" r="18591" b="13055"/>
          <a:stretch/>
        </p:blipFill>
        <p:spPr>
          <a:xfrm>
            <a:off x="5214674" y="983642"/>
            <a:ext cx="4734273" cy="419772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BC9272-61F9-4111-A8C2-B2E114CCAD03}"/>
              </a:ext>
            </a:extLst>
          </p:cNvPr>
          <p:cNvSpPr txBox="1"/>
          <p:nvPr/>
        </p:nvSpPr>
        <p:spPr>
          <a:xfrm>
            <a:off x="4807744" y="5295900"/>
            <a:ext cx="55649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Irresponsibly texting while driving, the young moose was struck down and died.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6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4712-BBF5-408A-AE38-27B33A54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Dangling Modifiers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DA7B-F006-4CFB-B077-1CC6BF171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Feeling elated, a celebration with my friends lasted well into the night.</a:t>
            </a:r>
          </a:p>
          <a:p>
            <a:r>
              <a:rPr lang="en-US" dirty="0"/>
              <a:t>Feeling elated, I celebrated with my friends well into the night. </a:t>
            </a:r>
          </a:p>
        </p:txBody>
      </p:sp>
    </p:spTree>
    <p:extLst>
      <p:ext uri="{BB962C8B-B14F-4D97-AF65-F5344CB8AC3E}">
        <p14:creationId xmlns:p14="http://schemas.microsoft.com/office/powerpoint/2010/main" val="56862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2AE52-B204-4938-942B-F4CD059A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Misplaced Modifiers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02A0D-3801-4541-B35D-424C16079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580" y="864108"/>
            <a:ext cx="3585891" cy="5120640"/>
          </a:xfrm>
        </p:spPr>
        <p:txBody>
          <a:bodyPr>
            <a:normAutofit/>
          </a:bodyPr>
          <a:lstStyle/>
          <a:p>
            <a:r>
              <a:rPr lang="en-US" dirty="0"/>
              <a:t>Place modifiers as close as possible to the words they modify to make the meaning of the sentences clear.</a:t>
            </a:r>
          </a:p>
          <a:p>
            <a:r>
              <a:rPr lang="en-US" b="1" dirty="0"/>
              <a:t>Misplaced modifiers</a:t>
            </a:r>
            <a:r>
              <a:rPr lang="en-US" dirty="0"/>
              <a:t> modify the wrong word, or seem to modify more than one word, in a sentence. You can correct a sentence with a misplaced modifier by moving the modifier as close as possible to the word that it modifies. 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F4D035E-EBB8-41F6-8767-D080FF4E1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463" y="2098072"/>
            <a:ext cx="4367688" cy="22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2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9FDF-70B7-4C98-B80D-3DC21545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Misplaced Modifiers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F843A42-493E-4735-83B5-81D5AA0E0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38" t="11499" r="21538" b="9240"/>
          <a:stretch/>
        </p:blipFill>
        <p:spPr>
          <a:xfrm>
            <a:off x="4750331" y="-608"/>
            <a:ext cx="5035777" cy="52298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CC59EE-F683-49B8-A04E-F6483ED6EE4A}"/>
              </a:ext>
            </a:extLst>
          </p:cNvPr>
          <p:cNvSpPr txBox="1"/>
          <p:nvPr/>
        </p:nvSpPr>
        <p:spPr>
          <a:xfrm>
            <a:off x="4260057" y="5379243"/>
            <a:ext cx="602932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The kind mother handed out bologna sandwiches to all the kids in Ziploc bags.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2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01B47-A34D-4EB9-A3B1-5D1EA9B9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Correctly Placed Modifiers: The Snuggle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8D49A-6740-45C9-8BE2-9C36965C9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206" y="2078545"/>
            <a:ext cx="7315200" cy="112014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Running at great speed, the spectators watched the racers.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8430A2-3FA8-4595-BD4E-AFBFDAF1BAE7}"/>
              </a:ext>
            </a:extLst>
          </p:cNvPr>
          <p:cNvSpPr txBox="1">
            <a:spLocks/>
          </p:cNvSpPr>
          <p:nvPr/>
        </p:nvSpPr>
        <p:spPr>
          <a:xfrm>
            <a:off x="3747825" y="3195351"/>
            <a:ext cx="7315200" cy="1120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4C8A1-EBDF-48E7-8077-99D493E406A5}"/>
              </a:ext>
            </a:extLst>
          </p:cNvPr>
          <p:cNvSpPr txBox="1"/>
          <p:nvPr/>
        </p:nvSpPr>
        <p:spPr>
          <a:xfrm>
            <a:off x="3807619" y="3700462"/>
            <a:ext cx="7434260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595959"/>
                </a:solidFill>
                <a:ea typeface="+mn-lt"/>
                <a:cs typeface="+mn-lt"/>
              </a:rPr>
              <a:t>The spectators watched the racers running at great speed.</a:t>
            </a:r>
            <a:r>
              <a:rPr lang="en-US" sz="2800" dirty="0">
                <a:ea typeface="+mn-lt"/>
                <a:cs typeface="+mn-lt"/>
              </a:rPr>
              <a:t> </a:t>
            </a:r>
          </a:p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9C843A-6BF0-456A-8B6B-E9A4705D63D8}"/>
              </a:ext>
            </a:extLst>
          </p:cNvPr>
          <p:cNvCxnSpPr/>
          <p:nvPr/>
        </p:nvCxnSpPr>
        <p:spPr>
          <a:xfrm flipV="1">
            <a:off x="3805237" y="2388393"/>
            <a:ext cx="3321842" cy="1190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7525AA3E-32D2-4E1C-9559-CB8310AF77D9}"/>
              </a:ext>
            </a:extLst>
          </p:cNvPr>
          <p:cNvSpPr/>
          <p:nvPr/>
        </p:nvSpPr>
        <p:spPr>
          <a:xfrm>
            <a:off x="4880704" y="1122519"/>
            <a:ext cx="3714748" cy="9644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E965F0-FF8B-463E-9B4C-2F5801369C3B}"/>
              </a:ext>
            </a:extLst>
          </p:cNvPr>
          <p:cNvCxnSpPr>
            <a:cxnSpLocks/>
          </p:cNvCxnSpPr>
          <p:nvPr/>
        </p:nvCxnSpPr>
        <p:spPr>
          <a:xfrm flipV="1">
            <a:off x="9043986" y="4126706"/>
            <a:ext cx="1476374" cy="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3F0FB4-4F2E-4878-8642-6E7B78356D8E}"/>
              </a:ext>
            </a:extLst>
          </p:cNvPr>
          <p:cNvCxnSpPr>
            <a:cxnSpLocks/>
          </p:cNvCxnSpPr>
          <p:nvPr/>
        </p:nvCxnSpPr>
        <p:spPr>
          <a:xfrm flipV="1">
            <a:off x="4067172" y="4555331"/>
            <a:ext cx="1476374" cy="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03DFF1EE-CA09-4317-9551-AC7FBB02A07B}"/>
              </a:ext>
            </a:extLst>
          </p:cNvPr>
          <p:cNvSpPr/>
          <p:nvPr/>
        </p:nvSpPr>
        <p:spPr>
          <a:xfrm rot="10800000">
            <a:off x="8381142" y="3063239"/>
            <a:ext cx="1214437" cy="72628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7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6DAC-CAEE-48DF-BD71-1D188F25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Misplaced Modifiers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48EDC79-6BE0-49F5-B31C-79C695258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91" t="11533" r="23697" b="6540"/>
          <a:stretch/>
        </p:blipFill>
        <p:spPr>
          <a:xfrm>
            <a:off x="4976549" y="717736"/>
            <a:ext cx="4051211" cy="462386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6C4BD4-0F65-46A3-A1D4-B819E7B461F3}"/>
              </a:ext>
            </a:extLst>
          </p:cNvPr>
          <p:cNvSpPr txBox="1"/>
          <p:nvPr/>
        </p:nvSpPr>
        <p:spPr>
          <a:xfrm>
            <a:off x="3986213" y="5414962"/>
            <a:ext cx="60293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I saw a dead skunk driving on the highway.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1626-7ED0-409F-B572-0F653849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Misplaced Modifiers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8AD3A-F090-4F9C-B403-1FE3B2D85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beaches of Martinique are favored by many tourists with their beautiful, clam surf.</a:t>
            </a:r>
          </a:p>
          <a:p>
            <a:r>
              <a:rPr lang="en-US" dirty="0"/>
              <a:t>The beaches of Martinique, with their beautiful, calm surf, are favored by many tourists. </a:t>
            </a:r>
          </a:p>
        </p:txBody>
      </p:sp>
    </p:spTree>
    <p:extLst>
      <p:ext uri="{BB962C8B-B14F-4D97-AF65-F5344CB8AC3E}">
        <p14:creationId xmlns:p14="http://schemas.microsoft.com/office/powerpoint/2010/main" val="254108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4F4A9-E51C-4041-A1F2-E4C25070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Misplaced Modifiers</a:t>
            </a: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5C3B108-6512-413E-8F59-70ABF0C9E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12" t="10901" r="21541" b="6709"/>
          <a:stretch/>
        </p:blipFill>
        <p:spPr>
          <a:xfrm>
            <a:off x="5071800" y="745516"/>
            <a:ext cx="4354509" cy="467090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77753F-7DEF-4A34-B612-44EA6F285D69}"/>
              </a:ext>
            </a:extLst>
          </p:cNvPr>
          <p:cNvSpPr txBox="1"/>
          <p:nvPr/>
        </p:nvSpPr>
        <p:spPr>
          <a:xfrm>
            <a:off x="4236244" y="5414962"/>
            <a:ext cx="602932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She wore a lovely yellow sunhat on her head, which was clearly much too big.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5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651F-6A47-461A-8368-EAB7BB76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Misplaced Modifiers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C2DFB-3837-4810-9496-458B0208F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a misplaced modifier can be corrected by creating a subordinate clause or by rephrasing the main clause.</a:t>
            </a:r>
          </a:p>
          <a:p>
            <a:endParaRPr lang="en-US" dirty="0"/>
          </a:p>
          <a:p>
            <a:r>
              <a:rPr lang="en-US" dirty="0"/>
              <a:t>Blowing from the north, the pines were tossed by the wind </a:t>
            </a:r>
          </a:p>
          <a:p>
            <a:r>
              <a:rPr lang="en-US" dirty="0"/>
              <a:t>The pines were tossed by the wind, which blew from the north.</a:t>
            </a:r>
          </a:p>
          <a:p>
            <a:r>
              <a:rPr lang="en-US" dirty="0"/>
              <a:t>Blowing from the north, the wind tossed the pines.</a:t>
            </a:r>
          </a:p>
        </p:txBody>
      </p:sp>
    </p:spTree>
    <p:extLst>
      <p:ext uri="{BB962C8B-B14F-4D97-AF65-F5344CB8AC3E}">
        <p14:creationId xmlns:p14="http://schemas.microsoft.com/office/powerpoint/2010/main" val="198585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2A99-07C0-468C-9469-F0B23A83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Dangling Modifiers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F59A6-E8E8-4EB0-AF71-1B57B35AF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656048"/>
          </a:xfrm>
        </p:spPr>
        <p:txBody>
          <a:bodyPr/>
          <a:lstStyle/>
          <a:p>
            <a:r>
              <a:rPr lang="en-US" dirty="0"/>
              <a:t>Taken logically, a </a:t>
            </a:r>
            <a:r>
              <a:rPr lang="en-US" b="1" dirty="0"/>
              <a:t>dangling modifier</a:t>
            </a:r>
            <a:r>
              <a:rPr lang="en-US" dirty="0"/>
              <a:t> seems to modify no word in the sentence in which it appears. You can correct a sentence with a dangling modifier by supplying a word or phrase the dangling phrase can sensibly modify.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9FD2D0-325C-4659-AE78-ECAD92B72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58" t="16181" r="23114" b="6422"/>
          <a:stretch/>
        </p:blipFill>
        <p:spPr>
          <a:xfrm>
            <a:off x="5712619" y="2246594"/>
            <a:ext cx="3393968" cy="367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5A73B1-CEC2-4508-814B-06E6257AFDAD}"/>
              </a:ext>
            </a:extLst>
          </p:cNvPr>
          <p:cNvSpPr txBox="1"/>
          <p:nvPr/>
        </p:nvSpPr>
        <p:spPr>
          <a:xfrm>
            <a:off x="3926682" y="5843587"/>
            <a:ext cx="72556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Leaving Starbucks, the foamy latte fell and exploded all over the sidewalk.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1984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Frame</vt:lpstr>
      <vt:lpstr>Misplaced  &amp;  Dangling  Modifiers</vt:lpstr>
      <vt:lpstr>Misplaced Modifiers</vt:lpstr>
      <vt:lpstr>Misplaced Modifiers</vt:lpstr>
      <vt:lpstr>Correctly Placed Modifiers: The Snuggle Rule</vt:lpstr>
      <vt:lpstr>Misplaced Modifiers</vt:lpstr>
      <vt:lpstr>Misplaced Modifiers</vt:lpstr>
      <vt:lpstr>Misplaced Modifiers</vt:lpstr>
      <vt:lpstr>Misplaced Modifiers</vt:lpstr>
      <vt:lpstr>Dangling Modifiers</vt:lpstr>
      <vt:lpstr>Dangling Modifiers</vt:lpstr>
      <vt:lpstr>Dangling Modifiers</vt:lpstr>
      <vt:lpstr>Dangling Modifiers</vt:lpstr>
      <vt:lpstr>Dangling Modifiers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353</cp:revision>
  <dcterms:created xsi:type="dcterms:W3CDTF">2020-10-19T23:27:31Z</dcterms:created>
  <dcterms:modified xsi:type="dcterms:W3CDTF">2022-03-25T12:27:54Z</dcterms:modified>
</cp:coreProperties>
</file>