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7" r:id="rId3"/>
    <p:sldId id="261" r:id="rId4"/>
    <p:sldId id="259" r:id="rId5"/>
    <p:sldId id="262" r:id="rId6"/>
    <p:sldId id="265" r:id="rId7"/>
    <p:sldId id="264" r:id="rId8"/>
    <p:sldId id="260"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43F8AA-59BB-4BC5-B3E9-79F8B2F548ED}" v="1" dt="2022-10-20T22:13:33.776"/>
    <p1510:client id="{CDE8245E-648C-4E89-A24E-057C2B24E567}" v="382" dt="2022-10-20T21:55:18.957"/>
    <p1510:client id="{D3328398-295B-643A-D4C5-3786BA7A0B1E}" v="29" dt="2022-10-20T22:23:32.2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p:scale>
          <a:sx n="66" d="100"/>
          <a:sy n="66" d="100"/>
        </p:scale>
        <p:origin x="48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ly L. Coffman" userId="S::mlcoffman@jmcss.org::2ed183d1-ceb8-4be9-a4ba-1a0778a92ba5" providerId="AD" clId="Web-{CDE8245E-648C-4E89-A24E-057C2B24E567}"/>
    <pc:docChg chg="addSld delSld modSld sldOrd">
      <pc:chgData name="Molly L. Coffman" userId="S::mlcoffman@jmcss.org::2ed183d1-ceb8-4be9-a4ba-1a0778a92ba5" providerId="AD" clId="Web-{CDE8245E-648C-4E89-A24E-057C2B24E567}" dt="2022-10-20T21:55:18.957" v="386"/>
      <pc:docMkLst>
        <pc:docMk/>
      </pc:docMkLst>
      <pc:sldChg chg="addSp delSp modSp mod setBg">
        <pc:chgData name="Molly L. Coffman" userId="S::mlcoffman@jmcss.org::2ed183d1-ceb8-4be9-a4ba-1a0778a92ba5" providerId="AD" clId="Web-{CDE8245E-648C-4E89-A24E-057C2B24E567}" dt="2022-10-20T21:52:47.204" v="364" actId="20577"/>
        <pc:sldMkLst>
          <pc:docMk/>
          <pc:sldMk cId="109857222" sldId="256"/>
        </pc:sldMkLst>
        <pc:spChg chg="mod">
          <ac:chgData name="Molly L. Coffman" userId="S::mlcoffman@jmcss.org::2ed183d1-ceb8-4be9-a4ba-1a0778a92ba5" providerId="AD" clId="Web-{CDE8245E-648C-4E89-A24E-057C2B24E567}" dt="2022-10-20T21:52:47.204" v="364" actId="20577"/>
          <ac:spMkLst>
            <pc:docMk/>
            <pc:sldMk cId="109857222" sldId="256"/>
            <ac:spMk id="2" creationId="{00000000-0000-0000-0000-000000000000}"/>
          </ac:spMkLst>
        </pc:spChg>
        <pc:spChg chg="del mod">
          <ac:chgData name="Molly L. Coffman" userId="S::mlcoffman@jmcss.org::2ed183d1-ceb8-4be9-a4ba-1a0778a92ba5" providerId="AD" clId="Web-{CDE8245E-648C-4E89-A24E-057C2B24E567}" dt="2022-10-20T21:52:25.203" v="363"/>
          <ac:spMkLst>
            <pc:docMk/>
            <pc:sldMk cId="109857222" sldId="256"/>
            <ac:spMk id="3" creationId="{00000000-0000-0000-0000-000000000000}"/>
          </ac:spMkLst>
        </pc:spChg>
        <pc:spChg chg="add del">
          <ac:chgData name="Molly L. Coffman" userId="S::mlcoffman@jmcss.org::2ed183d1-ceb8-4be9-a4ba-1a0778a92ba5" providerId="AD" clId="Web-{CDE8245E-648C-4E89-A24E-057C2B24E567}" dt="2022-10-20T21:52:16.719" v="361"/>
          <ac:spMkLst>
            <pc:docMk/>
            <pc:sldMk cId="109857222" sldId="256"/>
            <ac:spMk id="8" creationId="{A8DB9CD9-59B1-4D73-BC4C-98796A48EF9B}"/>
          </ac:spMkLst>
        </pc:spChg>
        <pc:spChg chg="add del">
          <ac:chgData name="Molly L. Coffman" userId="S::mlcoffman@jmcss.org::2ed183d1-ceb8-4be9-a4ba-1a0778a92ba5" providerId="AD" clId="Web-{CDE8245E-648C-4E89-A24E-057C2B24E567}" dt="2022-10-20T21:52:16.719" v="361"/>
          <ac:spMkLst>
            <pc:docMk/>
            <pc:sldMk cId="109857222" sldId="256"/>
            <ac:spMk id="10" creationId="{8874A6A9-41FF-4E33-AFA8-F9F81436A59E}"/>
          </ac:spMkLst>
        </pc:spChg>
        <pc:spChg chg="add">
          <ac:chgData name="Molly L. Coffman" userId="S::mlcoffman@jmcss.org::2ed183d1-ceb8-4be9-a4ba-1a0778a92ba5" providerId="AD" clId="Web-{CDE8245E-648C-4E89-A24E-057C2B24E567}" dt="2022-10-20T21:52:16.734" v="362"/>
          <ac:spMkLst>
            <pc:docMk/>
            <pc:sldMk cId="109857222" sldId="256"/>
            <ac:spMk id="14" creationId="{48E405C9-94BE-41DA-928C-DEC9A8550E9F}"/>
          </ac:spMkLst>
        </pc:spChg>
        <pc:spChg chg="add">
          <ac:chgData name="Molly L. Coffman" userId="S::mlcoffman@jmcss.org::2ed183d1-ceb8-4be9-a4ba-1a0778a92ba5" providerId="AD" clId="Web-{CDE8245E-648C-4E89-A24E-057C2B24E567}" dt="2022-10-20T21:52:16.734" v="362"/>
          <ac:spMkLst>
            <pc:docMk/>
            <pc:sldMk cId="109857222" sldId="256"/>
            <ac:spMk id="16" creationId="{D2091A72-D5BB-42AC-8FD3-F7747D90861E}"/>
          </ac:spMkLst>
        </pc:spChg>
        <pc:spChg chg="add">
          <ac:chgData name="Molly L. Coffman" userId="S::mlcoffman@jmcss.org::2ed183d1-ceb8-4be9-a4ba-1a0778a92ba5" providerId="AD" clId="Web-{CDE8245E-648C-4E89-A24E-057C2B24E567}" dt="2022-10-20T21:52:16.734" v="362"/>
          <ac:spMkLst>
            <pc:docMk/>
            <pc:sldMk cId="109857222" sldId="256"/>
            <ac:spMk id="18" creationId="{6ED12BFC-A737-46AF-8411-481112D54B0C}"/>
          </ac:spMkLst>
        </pc:spChg>
        <pc:spChg chg="add">
          <ac:chgData name="Molly L. Coffman" userId="S::mlcoffman@jmcss.org::2ed183d1-ceb8-4be9-a4ba-1a0778a92ba5" providerId="AD" clId="Web-{CDE8245E-648C-4E89-A24E-057C2B24E567}" dt="2022-10-20T21:52:16.734" v="362"/>
          <ac:spMkLst>
            <pc:docMk/>
            <pc:sldMk cId="109857222" sldId="256"/>
            <ac:spMk id="21" creationId="{D278ADA9-6383-4BDD-80D2-8899A402687B}"/>
          </ac:spMkLst>
        </pc:spChg>
        <pc:spChg chg="add">
          <ac:chgData name="Molly L. Coffman" userId="S::mlcoffman@jmcss.org::2ed183d1-ceb8-4be9-a4ba-1a0778a92ba5" providerId="AD" clId="Web-{CDE8245E-648C-4E89-A24E-057C2B24E567}" dt="2022-10-20T21:52:16.734" v="362"/>
          <ac:spMkLst>
            <pc:docMk/>
            <pc:sldMk cId="109857222" sldId="256"/>
            <ac:spMk id="22" creationId="{484B7147-B0F6-40ED-B5A2-FF72BC8198B6}"/>
          </ac:spMkLst>
        </pc:spChg>
        <pc:spChg chg="add">
          <ac:chgData name="Molly L. Coffman" userId="S::mlcoffman@jmcss.org::2ed183d1-ceb8-4be9-a4ba-1a0778a92ba5" providerId="AD" clId="Web-{CDE8245E-648C-4E89-A24E-057C2B24E567}" dt="2022-10-20T21:52:16.734" v="362"/>
          <ac:spMkLst>
            <pc:docMk/>
            <pc:sldMk cId="109857222" sldId="256"/>
            <ac:spMk id="23" creationId="{B36D2DE0-0628-4A9A-A59D-7BA8B5EB3022}"/>
          </ac:spMkLst>
        </pc:spChg>
        <pc:grpChg chg="add del">
          <ac:chgData name="Molly L. Coffman" userId="S::mlcoffman@jmcss.org::2ed183d1-ceb8-4be9-a4ba-1a0778a92ba5" providerId="AD" clId="Web-{CDE8245E-648C-4E89-A24E-057C2B24E567}" dt="2022-10-20T21:52:16.719" v="361"/>
          <ac:grpSpMkLst>
            <pc:docMk/>
            <pc:sldMk cId="109857222" sldId="256"/>
            <ac:grpSpMk id="12" creationId="{721D730E-1F97-4071-B143-B05E6D2599BC}"/>
          </ac:grpSpMkLst>
        </pc:grpChg>
      </pc:sldChg>
      <pc:sldChg chg="addSp modSp new mod setBg">
        <pc:chgData name="Molly L. Coffman" userId="S::mlcoffman@jmcss.org::2ed183d1-ceb8-4be9-a4ba-1a0778a92ba5" providerId="AD" clId="Web-{CDE8245E-648C-4E89-A24E-057C2B24E567}" dt="2022-10-20T21:53:38.939" v="369" actId="14100"/>
        <pc:sldMkLst>
          <pc:docMk/>
          <pc:sldMk cId="3868682357" sldId="257"/>
        </pc:sldMkLst>
        <pc:spChg chg="mod">
          <ac:chgData name="Molly L. Coffman" userId="S::mlcoffman@jmcss.org::2ed183d1-ceb8-4be9-a4ba-1a0778a92ba5" providerId="AD" clId="Web-{CDE8245E-648C-4E89-A24E-057C2B24E567}" dt="2022-10-20T21:53:11.548" v="367"/>
          <ac:spMkLst>
            <pc:docMk/>
            <pc:sldMk cId="3868682357" sldId="257"/>
            <ac:spMk id="2" creationId="{F365C8ED-554C-F3BC-F020-759EBD442FC9}"/>
          </ac:spMkLst>
        </pc:spChg>
        <pc:spChg chg="mod">
          <ac:chgData name="Molly L. Coffman" userId="S::mlcoffman@jmcss.org::2ed183d1-ceb8-4be9-a4ba-1a0778a92ba5" providerId="AD" clId="Web-{CDE8245E-648C-4E89-A24E-057C2B24E567}" dt="2022-10-20T21:53:38.939" v="369" actId="14100"/>
          <ac:spMkLst>
            <pc:docMk/>
            <pc:sldMk cId="3868682357" sldId="257"/>
            <ac:spMk id="3" creationId="{5466F93F-7A09-8C18-B3B4-B868059BA297}"/>
          </ac:spMkLst>
        </pc:spChg>
        <pc:spChg chg="add">
          <ac:chgData name="Molly L. Coffman" userId="S::mlcoffman@jmcss.org::2ed183d1-ceb8-4be9-a4ba-1a0778a92ba5" providerId="AD" clId="Web-{CDE8245E-648C-4E89-A24E-057C2B24E567}" dt="2022-10-20T21:53:11.548" v="367"/>
          <ac:spMkLst>
            <pc:docMk/>
            <pc:sldMk cId="3868682357" sldId="257"/>
            <ac:spMk id="8" creationId="{907EF6B7-1338-4443-8C46-6A318D952DFD}"/>
          </ac:spMkLst>
        </pc:spChg>
        <pc:spChg chg="add">
          <ac:chgData name="Molly L. Coffman" userId="S::mlcoffman@jmcss.org::2ed183d1-ceb8-4be9-a4ba-1a0778a92ba5" providerId="AD" clId="Web-{CDE8245E-648C-4E89-A24E-057C2B24E567}" dt="2022-10-20T21:53:11.548" v="367"/>
          <ac:spMkLst>
            <pc:docMk/>
            <pc:sldMk cId="3868682357" sldId="257"/>
            <ac:spMk id="10" creationId="{DAAE4CDD-124C-4DCF-9584-B6033B545DD5}"/>
          </ac:spMkLst>
        </pc:spChg>
        <pc:spChg chg="add">
          <ac:chgData name="Molly L. Coffman" userId="S::mlcoffman@jmcss.org::2ed183d1-ceb8-4be9-a4ba-1a0778a92ba5" providerId="AD" clId="Web-{CDE8245E-648C-4E89-A24E-057C2B24E567}" dt="2022-10-20T21:53:11.548" v="367"/>
          <ac:spMkLst>
            <pc:docMk/>
            <pc:sldMk cId="3868682357" sldId="257"/>
            <ac:spMk id="12" creationId="{081E4A58-353D-44AE-B2FC-2A74E2E400F7}"/>
          </ac:spMkLst>
        </pc:spChg>
      </pc:sldChg>
      <pc:sldChg chg="modSp new del">
        <pc:chgData name="Molly L. Coffman" userId="S::mlcoffman@jmcss.org::2ed183d1-ceb8-4be9-a4ba-1a0778a92ba5" providerId="AD" clId="Web-{CDE8245E-648C-4E89-A24E-057C2B24E567}" dt="2022-10-20T21:27:17.926" v="200"/>
        <pc:sldMkLst>
          <pc:docMk/>
          <pc:sldMk cId="659335785" sldId="258"/>
        </pc:sldMkLst>
        <pc:spChg chg="mod">
          <ac:chgData name="Molly L. Coffman" userId="S::mlcoffman@jmcss.org::2ed183d1-ceb8-4be9-a4ba-1a0778a92ba5" providerId="AD" clId="Web-{CDE8245E-648C-4E89-A24E-057C2B24E567}" dt="2022-10-20T21:24:33.704" v="137" actId="20577"/>
          <ac:spMkLst>
            <pc:docMk/>
            <pc:sldMk cId="659335785" sldId="258"/>
            <ac:spMk id="2" creationId="{18C7E97F-663D-E372-E4D7-2CF4669E8AA7}"/>
          </ac:spMkLst>
        </pc:spChg>
        <pc:spChg chg="mod">
          <ac:chgData name="Molly L. Coffman" userId="S::mlcoffman@jmcss.org::2ed183d1-ceb8-4be9-a4ba-1a0778a92ba5" providerId="AD" clId="Web-{CDE8245E-648C-4E89-A24E-057C2B24E567}" dt="2022-10-20T21:27:02.801" v="195" actId="20577"/>
          <ac:spMkLst>
            <pc:docMk/>
            <pc:sldMk cId="659335785" sldId="258"/>
            <ac:spMk id="3" creationId="{68F317F1-B987-0156-474E-B25C4D0633EE}"/>
          </ac:spMkLst>
        </pc:spChg>
      </pc:sldChg>
      <pc:sldChg chg="addSp modSp add mod replId setBg">
        <pc:chgData name="Molly L. Coffman" userId="S::mlcoffman@jmcss.org::2ed183d1-ceb8-4be9-a4ba-1a0778a92ba5" providerId="AD" clId="Web-{CDE8245E-648C-4E89-A24E-057C2B24E567}" dt="2022-10-20T21:53:54.674" v="371"/>
        <pc:sldMkLst>
          <pc:docMk/>
          <pc:sldMk cId="2197187016" sldId="259"/>
        </pc:sldMkLst>
        <pc:spChg chg="mod">
          <ac:chgData name="Molly L. Coffman" userId="S::mlcoffman@jmcss.org::2ed183d1-ceb8-4be9-a4ba-1a0778a92ba5" providerId="AD" clId="Web-{CDE8245E-648C-4E89-A24E-057C2B24E567}" dt="2022-10-20T21:53:54.674" v="371"/>
          <ac:spMkLst>
            <pc:docMk/>
            <pc:sldMk cId="2197187016" sldId="259"/>
            <ac:spMk id="2" creationId="{18C7E97F-663D-E372-E4D7-2CF4669E8AA7}"/>
          </ac:spMkLst>
        </pc:spChg>
        <pc:spChg chg="mod">
          <ac:chgData name="Molly L. Coffman" userId="S::mlcoffman@jmcss.org::2ed183d1-ceb8-4be9-a4ba-1a0778a92ba5" providerId="AD" clId="Web-{CDE8245E-648C-4E89-A24E-057C2B24E567}" dt="2022-10-20T21:53:54.674" v="371"/>
          <ac:spMkLst>
            <pc:docMk/>
            <pc:sldMk cId="2197187016" sldId="259"/>
            <ac:spMk id="3" creationId="{68F317F1-B987-0156-474E-B25C4D0633EE}"/>
          </ac:spMkLst>
        </pc:spChg>
        <pc:spChg chg="add">
          <ac:chgData name="Molly L. Coffman" userId="S::mlcoffman@jmcss.org::2ed183d1-ceb8-4be9-a4ba-1a0778a92ba5" providerId="AD" clId="Web-{CDE8245E-648C-4E89-A24E-057C2B24E567}" dt="2022-10-20T21:53:54.674" v="371"/>
          <ac:spMkLst>
            <pc:docMk/>
            <pc:sldMk cId="2197187016" sldId="259"/>
            <ac:spMk id="8" creationId="{C2554CA6-288E-4202-BC52-2E5A8F0C0AED}"/>
          </ac:spMkLst>
        </pc:spChg>
        <pc:spChg chg="add">
          <ac:chgData name="Molly L. Coffman" userId="S::mlcoffman@jmcss.org::2ed183d1-ceb8-4be9-a4ba-1a0778a92ba5" providerId="AD" clId="Web-{CDE8245E-648C-4E89-A24E-057C2B24E567}" dt="2022-10-20T21:53:54.674" v="371"/>
          <ac:spMkLst>
            <pc:docMk/>
            <pc:sldMk cId="2197187016" sldId="259"/>
            <ac:spMk id="10" creationId="{B10BB131-AC8E-4A8E-A5D1-36260F720C3B}"/>
          </ac:spMkLst>
        </pc:spChg>
        <pc:spChg chg="add">
          <ac:chgData name="Molly L. Coffman" userId="S::mlcoffman@jmcss.org::2ed183d1-ceb8-4be9-a4ba-1a0778a92ba5" providerId="AD" clId="Web-{CDE8245E-648C-4E89-A24E-057C2B24E567}" dt="2022-10-20T21:53:54.674" v="371"/>
          <ac:spMkLst>
            <pc:docMk/>
            <pc:sldMk cId="2197187016" sldId="259"/>
            <ac:spMk id="12" creationId="{5B7778FC-632E-4DCA-A7CB-0D7731CCF970}"/>
          </ac:spMkLst>
        </pc:spChg>
        <pc:spChg chg="add">
          <ac:chgData name="Molly L. Coffman" userId="S::mlcoffman@jmcss.org::2ed183d1-ceb8-4be9-a4ba-1a0778a92ba5" providerId="AD" clId="Web-{CDE8245E-648C-4E89-A24E-057C2B24E567}" dt="2022-10-20T21:53:54.674" v="371"/>
          <ac:spMkLst>
            <pc:docMk/>
            <pc:sldMk cId="2197187016" sldId="259"/>
            <ac:spMk id="14" creationId="{FA23A907-97FB-4A8F-880A-DD77401C4296}"/>
          </ac:spMkLst>
        </pc:spChg>
      </pc:sldChg>
      <pc:sldChg chg="modSp new ord">
        <pc:chgData name="Molly L. Coffman" userId="S::mlcoffman@jmcss.org::2ed183d1-ceb8-4be9-a4ba-1a0778a92ba5" providerId="AD" clId="Web-{CDE8245E-648C-4E89-A24E-057C2B24E567}" dt="2022-10-20T21:51:02.420" v="357" actId="20577"/>
        <pc:sldMkLst>
          <pc:docMk/>
          <pc:sldMk cId="1629746466" sldId="260"/>
        </pc:sldMkLst>
        <pc:spChg chg="mod">
          <ac:chgData name="Molly L. Coffman" userId="S::mlcoffman@jmcss.org::2ed183d1-ceb8-4be9-a4ba-1a0778a92ba5" providerId="AD" clId="Web-{CDE8245E-648C-4E89-A24E-057C2B24E567}" dt="2022-10-20T21:51:02.420" v="357" actId="20577"/>
          <ac:spMkLst>
            <pc:docMk/>
            <pc:sldMk cId="1629746466" sldId="260"/>
            <ac:spMk id="2" creationId="{ADA70BF0-E4A6-F43F-6736-8865E111F0D6}"/>
          </ac:spMkLst>
        </pc:spChg>
        <pc:spChg chg="mod">
          <ac:chgData name="Molly L. Coffman" userId="S::mlcoffman@jmcss.org::2ed183d1-ceb8-4be9-a4ba-1a0778a92ba5" providerId="AD" clId="Web-{CDE8245E-648C-4E89-A24E-057C2B24E567}" dt="2022-10-20T21:50:54.076" v="355" actId="20577"/>
          <ac:spMkLst>
            <pc:docMk/>
            <pc:sldMk cId="1629746466" sldId="260"/>
            <ac:spMk id="3" creationId="{B453C75D-D1FE-6223-37FC-CCDE76E78880}"/>
          </ac:spMkLst>
        </pc:spChg>
      </pc:sldChg>
      <pc:sldChg chg="addSp modSp add mod ord replId setBg modClrScheme chgLayout">
        <pc:chgData name="Molly L. Coffman" userId="S::mlcoffman@jmcss.org::2ed183d1-ceb8-4be9-a4ba-1a0778a92ba5" providerId="AD" clId="Web-{CDE8245E-648C-4E89-A24E-057C2B24E567}" dt="2022-10-20T21:54:38.331" v="382" actId="20577"/>
        <pc:sldMkLst>
          <pc:docMk/>
          <pc:sldMk cId="1114049613" sldId="261"/>
        </pc:sldMkLst>
        <pc:spChg chg="mod ord">
          <ac:chgData name="Molly L. Coffman" userId="S::mlcoffman@jmcss.org::2ed183d1-ceb8-4be9-a4ba-1a0778a92ba5" providerId="AD" clId="Web-{CDE8245E-648C-4E89-A24E-057C2B24E567}" dt="2022-10-20T21:54:38.331" v="382" actId="20577"/>
          <ac:spMkLst>
            <pc:docMk/>
            <pc:sldMk cId="1114049613" sldId="261"/>
            <ac:spMk id="2" creationId="{18C7E97F-663D-E372-E4D7-2CF4669E8AA7}"/>
          </ac:spMkLst>
        </pc:spChg>
        <pc:spChg chg="mod ord">
          <ac:chgData name="Molly L. Coffman" userId="S::mlcoffman@jmcss.org::2ed183d1-ceb8-4be9-a4ba-1a0778a92ba5" providerId="AD" clId="Web-{CDE8245E-648C-4E89-A24E-057C2B24E567}" dt="2022-10-20T21:53:45.658" v="370"/>
          <ac:spMkLst>
            <pc:docMk/>
            <pc:sldMk cId="1114049613" sldId="261"/>
            <ac:spMk id="3" creationId="{68F317F1-B987-0156-474E-B25C4D0633EE}"/>
          </ac:spMkLst>
        </pc:spChg>
        <pc:spChg chg="add">
          <ac:chgData name="Molly L. Coffman" userId="S::mlcoffman@jmcss.org::2ed183d1-ceb8-4be9-a4ba-1a0778a92ba5" providerId="AD" clId="Web-{CDE8245E-648C-4E89-A24E-057C2B24E567}" dt="2022-10-20T21:53:45.658" v="370"/>
          <ac:spMkLst>
            <pc:docMk/>
            <pc:sldMk cId="1114049613" sldId="261"/>
            <ac:spMk id="8" creationId="{4E1BEB12-92AF-4445-98AD-4C7756E7C93B}"/>
          </ac:spMkLst>
        </pc:spChg>
        <pc:spChg chg="add">
          <ac:chgData name="Molly L. Coffman" userId="S::mlcoffman@jmcss.org::2ed183d1-ceb8-4be9-a4ba-1a0778a92ba5" providerId="AD" clId="Web-{CDE8245E-648C-4E89-A24E-057C2B24E567}" dt="2022-10-20T21:53:45.658" v="370"/>
          <ac:spMkLst>
            <pc:docMk/>
            <pc:sldMk cId="1114049613" sldId="261"/>
            <ac:spMk id="10" creationId="{D0522C2C-7B5C-48A7-A969-03941E5D2E76}"/>
          </ac:spMkLst>
        </pc:spChg>
        <pc:spChg chg="add">
          <ac:chgData name="Molly L. Coffman" userId="S::mlcoffman@jmcss.org::2ed183d1-ceb8-4be9-a4ba-1a0778a92ba5" providerId="AD" clId="Web-{CDE8245E-648C-4E89-A24E-057C2B24E567}" dt="2022-10-20T21:53:45.658" v="370"/>
          <ac:spMkLst>
            <pc:docMk/>
            <pc:sldMk cId="1114049613" sldId="261"/>
            <ac:spMk id="12" creationId="{9C682A1A-5B2D-4111-BBD6-620165633E5B}"/>
          </ac:spMkLst>
        </pc:spChg>
        <pc:spChg chg="add">
          <ac:chgData name="Molly L. Coffman" userId="S::mlcoffman@jmcss.org::2ed183d1-ceb8-4be9-a4ba-1a0778a92ba5" providerId="AD" clId="Web-{CDE8245E-648C-4E89-A24E-057C2B24E567}" dt="2022-10-20T21:53:45.658" v="370"/>
          <ac:spMkLst>
            <pc:docMk/>
            <pc:sldMk cId="1114049613" sldId="261"/>
            <ac:spMk id="14" creationId="{D6EE29F2-D77F-4BD0-A20B-334D316A1C9D}"/>
          </ac:spMkLst>
        </pc:spChg>
        <pc:spChg chg="add">
          <ac:chgData name="Molly L. Coffman" userId="S::mlcoffman@jmcss.org::2ed183d1-ceb8-4be9-a4ba-1a0778a92ba5" providerId="AD" clId="Web-{CDE8245E-648C-4E89-A24E-057C2B24E567}" dt="2022-10-20T21:53:45.658" v="370"/>
          <ac:spMkLst>
            <pc:docMk/>
            <pc:sldMk cId="1114049613" sldId="261"/>
            <ac:spMk id="16" creationId="{22D09ED2-868F-42C6-866E-F92E0CEF314F}"/>
          </ac:spMkLst>
        </pc:spChg>
      </pc:sldChg>
      <pc:sldChg chg="addSp modSp add mod ord replId setBg">
        <pc:chgData name="Molly L. Coffman" userId="S::mlcoffman@jmcss.org::2ed183d1-ceb8-4be9-a4ba-1a0778a92ba5" providerId="AD" clId="Web-{CDE8245E-648C-4E89-A24E-057C2B24E567}" dt="2022-10-20T21:54:33.143" v="381" actId="20577"/>
        <pc:sldMkLst>
          <pc:docMk/>
          <pc:sldMk cId="1729893571" sldId="262"/>
        </pc:sldMkLst>
        <pc:spChg chg="mod">
          <ac:chgData name="Molly L. Coffman" userId="S::mlcoffman@jmcss.org::2ed183d1-ceb8-4be9-a4ba-1a0778a92ba5" providerId="AD" clId="Web-{CDE8245E-648C-4E89-A24E-057C2B24E567}" dt="2022-10-20T21:54:33.143" v="381" actId="20577"/>
          <ac:spMkLst>
            <pc:docMk/>
            <pc:sldMk cId="1729893571" sldId="262"/>
            <ac:spMk id="2" creationId="{18C7E97F-663D-E372-E4D7-2CF4669E8AA7}"/>
          </ac:spMkLst>
        </pc:spChg>
        <pc:spChg chg="mod">
          <ac:chgData name="Molly L. Coffman" userId="S::mlcoffman@jmcss.org::2ed183d1-ceb8-4be9-a4ba-1a0778a92ba5" providerId="AD" clId="Web-{CDE8245E-648C-4E89-A24E-057C2B24E567}" dt="2022-10-20T21:54:05.471" v="372"/>
          <ac:spMkLst>
            <pc:docMk/>
            <pc:sldMk cId="1729893571" sldId="262"/>
            <ac:spMk id="3" creationId="{68F317F1-B987-0156-474E-B25C4D0633EE}"/>
          </ac:spMkLst>
        </pc:spChg>
        <pc:spChg chg="add">
          <ac:chgData name="Molly L. Coffman" userId="S::mlcoffman@jmcss.org::2ed183d1-ceb8-4be9-a4ba-1a0778a92ba5" providerId="AD" clId="Web-{CDE8245E-648C-4E89-A24E-057C2B24E567}" dt="2022-10-20T21:54:05.471" v="372"/>
          <ac:spMkLst>
            <pc:docMk/>
            <pc:sldMk cId="1729893571" sldId="262"/>
            <ac:spMk id="8" creationId="{4E1BEB12-92AF-4445-98AD-4C7756E7C93B}"/>
          </ac:spMkLst>
        </pc:spChg>
        <pc:spChg chg="add">
          <ac:chgData name="Molly L. Coffman" userId="S::mlcoffman@jmcss.org::2ed183d1-ceb8-4be9-a4ba-1a0778a92ba5" providerId="AD" clId="Web-{CDE8245E-648C-4E89-A24E-057C2B24E567}" dt="2022-10-20T21:54:05.471" v="372"/>
          <ac:spMkLst>
            <pc:docMk/>
            <pc:sldMk cId="1729893571" sldId="262"/>
            <ac:spMk id="10" creationId="{D0522C2C-7B5C-48A7-A969-03941E5D2E76}"/>
          </ac:spMkLst>
        </pc:spChg>
        <pc:spChg chg="add">
          <ac:chgData name="Molly L. Coffman" userId="S::mlcoffman@jmcss.org::2ed183d1-ceb8-4be9-a4ba-1a0778a92ba5" providerId="AD" clId="Web-{CDE8245E-648C-4E89-A24E-057C2B24E567}" dt="2022-10-20T21:54:05.471" v="372"/>
          <ac:spMkLst>
            <pc:docMk/>
            <pc:sldMk cId="1729893571" sldId="262"/>
            <ac:spMk id="12" creationId="{9C682A1A-5B2D-4111-BBD6-620165633E5B}"/>
          </ac:spMkLst>
        </pc:spChg>
        <pc:spChg chg="add">
          <ac:chgData name="Molly L. Coffman" userId="S::mlcoffman@jmcss.org::2ed183d1-ceb8-4be9-a4ba-1a0778a92ba5" providerId="AD" clId="Web-{CDE8245E-648C-4E89-A24E-057C2B24E567}" dt="2022-10-20T21:54:05.471" v="372"/>
          <ac:spMkLst>
            <pc:docMk/>
            <pc:sldMk cId="1729893571" sldId="262"/>
            <ac:spMk id="14" creationId="{D6EE29F2-D77F-4BD0-A20B-334D316A1C9D}"/>
          </ac:spMkLst>
        </pc:spChg>
        <pc:spChg chg="add">
          <ac:chgData name="Molly L. Coffman" userId="S::mlcoffman@jmcss.org::2ed183d1-ceb8-4be9-a4ba-1a0778a92ba5" providerId="AD" clId="Web-{CDE8245E-648C-4E89-A24E-057C2B24E567}" dt="2022-10-20T21:54:05.471" v="372"/>
          <ac:spMkLst>
            <pc:docMk/>
            <pc:sldMk cId="1729893571" sldId="262"/>
            <ac:spMk id="16" creationId="{22D09ED2-868F-42C6-866E-F92E0CEF314F}"/>
          </ac:spMkLst>
        </pc:spChg>
      </pc:sldChg>
      <pc:sldChg chg="addSp modSp new del">
        <pc:chgData name="Molly L. Coffman" userId="S::mlcoffman@jmcss.org::2ed183d1-ceb8-4be9-a4ba-1a0778a92ba5" providerId="AD" clId="Web-{CDE8245E-648C-4E89-A24E-057C2B24E567}" dt="2022-10-20T21:42:18.814" v="314"/>
        <pc:sldMkLst>
          <pc:docMk/>
          <pc:sldMk cId="1263239412" sldId="263"/>
        </pc:sldMkLst>
        <pc:spChg chg="mod">
          <ac:chgData name="Molly L. Coffman" userId="S::mlcoffman@jmcss.org::2ed183d1-ceb8-4be9-a4ba-1a0778a92ba5" providerId="AD" clId="Web-{CDE8245E-648C-4E89-A24E-057C2B24E567}" dt="2022-10-20T21:37:17.083" v="278" actId="20577"/>
          <ac:spMkLst>
            <pc:docMk/>
            <pc:sldMk cId="1263239412" sldId="263"/>
            <ac:spMk id="2" creationId="{DF794680-B039-8440-4FFE-89E1A4B4523B}"/>
          </ac:spMkLst>
        </pc:spChg>
        <pc:spChg chg="mod">
          <ac:chgData name="Molly L. Coffman" userId="S::mlcoffman@jmcss.org::2ed183d1-ceb8-4be9-a4ba-1a0778a92ba5" providerId="AD" clId="Web-{CDE8245E-648C-4E89-A24E-057C2B24E567}" dt="2022-10-20T21:40:26.780" v="312" actId="20577"/>
          <ac:spMkLst>
            <pc:docMk/>
            <pc:sldMk cId="1263239412" sldId="263"/>
            <ac:spMk id="3" creationId="{E39DBB4B-3D87-9404-9E96-67387D97702A}"/>
          </ac:spMkLst>
        </pc:spChg>
        <pc:spChg chg="add mod">
          <ac:chgData name="Molly L. Coffman" userId="S::mlcoffman@jmcss.org::2ed183d1-ceb8-4be9-a4ba-1a0778a92ba5" providerId="AD" clId="Web-{CDE8245E-648C-4E89-A24E-057C2B24E567}" dt="2022-10-20T21:39:23.966" v="302" actId="20577"/>
          <ac:spMkLst>
            <pc:docMk/>
            <pc:sldMk cId="1263239412" sldId="263"/>
            <ac:spMk id="4" creationId="{47F0EA40-3172-8E13-FD1C-974A0DF510AA}"/>
          </ac:spMkLst>
        </pc:spChg>
      </pc:sldChg>
      <pc:sldChg chg="addSp delSp modSp add del replId">
        <pc:chgData name="Molly L. Coffman" userId="S::mlcoffman@jmcss.org::2ed183d1-ceb8-4be9-a4ba-1a0778a92ba5" providerId="AD" clId="Web-{CDE8245E-648C-4E89-A24E-057C2B24E567}" dt="2022-10-20T21:55:11.925" v="385"/>
        <pc:sldMkLst>
          <pc:docMk/>
          <pc:sldMk cId="3911967191" sldId="264"/>
        </pc:sldMkLst>
        <pc:spChg chg="del mod">
          <ac:chgData name="Molly L. Coffman" userId="S::mlcoffman@jmcss.org::2ed183d1-ceb8-4be9-a4ba-1a0778a92ba5" providerId="AD" clId="Web-{CDE8245E-648C-4E89-A24E-057C2B24E567}" dt="2022-10-20T21:44:32.770" v="345"/>
          <ac:spMkLst>
            <pc:docMk/>
            <pc:sldMk cId="3911967191" sldId="264"/>
            <ac:spMk id="2" creationId="{DF794680-B039-8440-4FFE-89E1A4B4523B}"/>
          </ac:spMkLst>
        </pc:spChg>
        <pc:spChg chg="mod">
          <ac:chgData name="Molly L. Coffman" userId="S::mlcoffman@jmcss.org::2ed183d1-ceb8-4be9-a4ba-1a0778a92ba5" providerId="AD" clId="Web-{CDE8245E-648C-4E89-A24E-057C2B24E567}" dt="2022-10-20T21:54:54.300" v="383" actId="20577"/>
          <ac:spMkLst>
            <pc:docMk/>
            <pc:sldMk cId="3911967191" sldId="264"/>
            <ac:spMk id="3" creationId="{E39DBB4B-3D87-9404-9E96-67387D97702A}"/>
          </ac:spMkLst>
        </pc:spChg>
        <pc:spChg chg="del mod">
          <ac:chgData name="Molly L. Coffman" userId="S::mlcoffman@jmcss.org::2ed183d1-ceb8-4be9-a4ba-1a0778a92ba5" providerId="AD" clId="Web-{CDE8245E-648C-4E89-A24E-057C2B24E567}" dt="2022-10-20T21:44:03.894" v="340"/>
          <ac:spMkLst>
            <pc:docMk/>
            <pc:sldMk cId="3911967191" sldId="264"/>
            <ac:spMk id="4" creationId="{47F0EA40-3172-8E13-FD1C-974A0DF510AA}"/>
          </ac:spMkLst>
        </pc:spChg>
        <pc:spChg chg="add del mod">
          <ac:chgData name="Molly L. Coffman" userId="S::mlcoffman@jmcss.org::2ed183d1-ceb8-4be9-a4ba-1a0778a92ba5" providerId="AD" clId="Web-{CDE8245E-648C-4E89-A24E-057C2B24E567}" dt="2022-10-20T21:44:35.723" v="346"/>
          <ac:spMkLst>
            <pc:docMk/>
            <pc:sldMk cId="3911967191" sldId="264"/>
            <ac:spMk id="6" creationId="{0B5F3E9A-A1AE-C605-CBAF-B18666FF6002}"/>
          </ac:spMkLst>
        </pc:spChg>
      </pc:sldChg>
      <pc:sldChg chg="modSp new ord">
        <pc:chgData name="Molly L. Coffman" userId="S::mlcoffman@jmcss.org::2ed183d1-ceb8-4be9-a4ba-1a0778a92ba5" providerId="AD" clId="Web-{CDE8245E-648C-4E89-A24E-057C2B24E567}" dt="2022-10-20T21:55:18.957" v="386"/>
        <pc:sldMkLst>
          <pc:docMk/>
          <pc:sldMk cId="3148264978" sldId="265"/>
        </pc:sldMkLst>
        <pc:spChg chg="mod">
          <ac:chgData name="Molly L. Coffman" userId="S::mlcoffman@jmcss.org::2ed183d1-ceb8-4be9-a4ba-1a0778a92ba5" providerId="AD" clId="Web-{CDE8245E-648C-4E89-A24E-057C2B24E567}" dt="2022-10-20T21:42:30.064" v="319" actId="20577"/>
          <ac:spMkLst>
            <pc:docMk/>
            <pc:sldMk cId="3148264978" sldId="265"/>
            <ac:spMk id="2" creationId="{839ECDAD-0E31-F845-07A3-C4E195584082}"/>
          </ac:spMkLst>
        </pc:spChg>
        <pc:spChg chg="mod">
          <ac:chgData name="Molly L. Coffman" userId="S::mlcoffman@jmcss.org::2ed183d1-ceb8-4be9-a4ba-1a0778a92ba5" providerId="AD" clId="Web-{CDE8245E-648C-4E89-A24E-057C2B24E567}" dt="2022-10-20T21:45:25.208" v="351" actId="20577"/>
          <ac:spMkLst>
            <pc:docMk/>
            <pc:sldMk cId="3148264978" sldId="265"/>
            <ac:spMk id="3" creationId="{D120F4EC-9A84-1F6F-A373-9D6351895199}"/>
          </ac:spMkLst>
        </pc:spChg>
      </pc:sldChg>
    </pc:docChg>
  </pc:docChgLst>
  <pc:docChgLst>
    <pc:chgData name="Molly L. Coffman" userId="S::mlcoffman@jmcss.org::2ed183d1-ceb8-4be9-a4ba-1a0778a92ba5" providerId="AD" clId="Web-{D3328398-295B-643A-D4C5-3786BA7A0B1E}"/>
    <pc:docChg chg="addSld delSld modSld">
      <pc:chgData name="Molly L. Coffman" userId="S::mlcoffman@jmcss.org::2ed183d1-ceb8-4be9-a4ba-1a0778a92ba5" providerId="AD" clId="Web-{D3328398-295B-643A-D4C5-3786BA7A0B1E}" dt="2022-10-20T22:23:32.220" v="27"/>
      <pc:docMkLst>
        <pc:docMk/>
      </pc:docMkLst>
      <pc:sldChg chg="del">
        <pc:chgData name="Molly L. Coffman" userId="S::mlcoffman@jmcss.org::2ed183d1-ceb8-4be9-a4ba-1a0778a92ba5" providerId="AD" clId="Web-{D3328398-295B-643A-D4C5-3786BA7A0B1E}" dt="2022-10-20T22:23:32.220" v="27"/>
        <pc:sldMkLst>
          <pc:docMk/>
          <pc:sldMk cId="109857222" sldId="256"/>
        </pc:sldMkLst>
      </pc:sldChg>
      <pc:sldChg chg="addSp modSp new mod setBg modClrScheme addAnim chgLayout">
        <pc:chgData name="Molly L. Coffman" userId="S::mlcoffman@jmcss.org::2ed183d1-ceb8-4be9-a4ba-1a0778a92ba5" providerId="AD" clId="Web-{D3328398-295B-643A-D4C5-3786BA7A0B1E}" dt="2022-10-20T22:23:09.079" v="26" actId="20577"/>
        <pc:sldMkLst>
          <pc:docMk/>
          <pc:sldMk cId="3171497602" sldId="267"/>
        </pc:sldMkLst>
        <pc:spChg chg="mod ord">
          <ac:chgData name="Molly L. Coffman" userId="S::mlcoffman@jmcss.org::2ed183d1-ceb8-4be9-a4ba-1a0778a92ba5" providerId="AD" clId="Web-{D3328398-295B-643A-D4C5-3786BA7A0B1E}" dt="2022-10-20T22:23:09.079" v="26" actId="20577"/>
          <ac:spMkLst>
            <pc:docMk/>
            <pc:sldMk cId="3171497602" sldId="267"/>
            <ac:spMk id="2" creationId="{48C4B922-41D4-180D-778A-4FAF9BA9CCDD}"/>
          </ac:spMkLst>
        </pc:spChg>
        <pc:spChg chg="mod ord">
          <ac:chgData name="Molly L. Coffman" userId="S::mlcoffman@jmcss.org::2ed183d1-ceb8-4be9-a4ba-1a0778a92ba5" providerId="AD" clId="Web-{D3328398-295B-643A-D4C5-3786BA7A0B1E}" dt="2022-10-20T22:23:06.767" v="23"/>
          <ac:spMkLst>
            <pc:docMk/>
            <pc:sldMk cId="3171497602" sldId="267"/>
            <ac:spMk id="3" creationId="{BB22CD29-88F2-643D-CA70-CD0149850173}"/>
          </ac:spMkLst>
        </pc:spChg>
        <pc:spChg chg="add">
          <ac:chgData name="Molly L. Coffman" userId="S::mlcoffman@jmcss.org::2ed183d1-ceb8-4be9-a4ba-1a0778a92ba5" providerId="AD" clId="Web-{D3328398-295B-643A-D4C5-3786BA7A0B1E}" dt="2022-10-20T22:23:06.767" v="23"/>
          <ac:spMkLst>
            <pc:docMk/>
            <pc:sldMk cId="3171497602" sldId="267"/>
            <ac:spMk id="8" creationId="{4E1BEB12-92AF-4445-98AD-4C7756E7C93B}"/>
          </ac:spMkLst>
        </pc:spChg>
        <pc:spChg chg="add">
          <ac:chgData name="Molly L. Coffman" userId="S::mlcoffman@jmcss.org::2ed183d1-ceb8-4be9-a4ba-1a0778a92ba5" providerId="AD" clId="Web-{D3328398-295B-643A-D4C5-3786BA7A0B1E}" dt="2022-10-20T22:23:06.767" v="23"/>
          <ac:spMkLst>
            <pc:docMk/>
            <pc:sldMk cId="3171497602" sldId="267"/>
            <ac:spMk id="10" creationId="{D0522C2C-7B5C-48A7-A969-03941E5D2E76}"/>
          </ac:spMkLst>
        </pc:spChg>
        <pc:spChg chg="add">
          <ac:chgData name="Molly L. Coffman" userId="S::mlcoffman@jmcss.org::2ed183d1-ceb8-4be9-a4ba-1a0778a92ba5" providerId="AD" clId="Web-{D3328398-295B-643A-D4C5-3786BA7A0B1E}" dt="2022-10-20T22:23:06.767" v="23"/>
          <ac:spMkLst>
            <pc:docMk/>
            <pc:sldMk cId="3171497602" sldId="267"/>
            <ac:spMk id="12" creationId="{9C682A1A-5B2D-4111-BBD6-620165633E5B}"/>
          </ac:spMkLst>
        </pc:spChg>
        <pc:spChg chg="add">
          <ac:chgData name="Molly L. Coffman" userId="S::mlcoffman@jmcss.org::2ed183d1-ceb8-4be9-a4ba-1a0778a92ba5" providerId="AD" clId="Web-{D3328398-295B-643A-D4C5-3786BA7A0B1E}" dt="2022-10-20T22:23:06.767" v="23"/>
          <ac:spMkLst>
            <pc:docMk/>
            <pc:sldMk cId="3171497602" sldId="267"/>
            <ac:spMk id="14" creationId="{D6EE29F2-D77F-4BD0-A20B-334D316A1C9D}"/>
          </ac:spMkLst>
        </pc:spChg>
        <pc:spChg chg="add">
          <ac:chgData name="Molly L. Coffman" userId="S::mlcoffman@jmcss.org::2ed183d1-ceb8-4be9-a4ba-1a0778a92ba5" providerId="AD" clId="Web-{D3328398-295B-643A-D4C5-3786BA7A0B1E}" dt="2022-10-20T22:23:06.767" v="23"/>
          <ac:spMkLst>
            <pc:docMk/>
            <pc:sldMk cId="3171497602" sldId="267"/>
            <ac:spMk id="16" creationId="{22D09ED2-868F-42C6-866E-F92E0CEF314F}"/>
          </ac:spMkLst>
        </pc:spChg>
      </pc:sldChg>
    </pc:docChg>
  </pc:docChgLst>
  <pc:docChgLst>
    <pc:chgData name="Molly L. Coffman" userId="2ed183d1-ceb8-4be9-a4ba-1a0778a92ba5" providerId="ADAL" clId="{9843F8AA-59BB-4BC5-B3E9-79F8B2F548ED}"/>
    <pc:docChg chg="undo custSel addSld modSld">
      <pc:chgData name="Molly L. Coffman" userId="2ed183d1-ceb8-4be9-a4ba-1a0778a92ba5" providerId="ADAL" clId="{9843F8AA-59BB-4BC5-B3E9-79F8B2F548ED}" dt="2022-10-20T22:17:28.988" v="1166" actId="255"/>
      <pc:docMkLst>
        <pc:docMk/>
      </pc:docMkLst>
      <pc:sldChg chg="modSp mod">
        <pc:chgData name="Molly L. Coffman" userId="2ed183d1-ceb8-4be9-a4ba-1a0778a92ba5" providerId="ADAL" clId="{9843F8AA-59BB-4BC5-B3E9-79F8B2F548ED}" dt="2022-10-20T22:16:11.977" v="1161" actId="313"/>
        <pc:sldMkLst>
          <pc:docMk/>
          <pc:sldMk cId="2197187016" sldId="259"/>
        </pc:sldMkLst>
        <pc:spChg chg="mod">
          <ac:chgData name="Molly L. Coffman" userId="2ed183d1-ceb8-4be9-a4ba-1a0778a92ba5" providerId="ADAL" clId="{9843F8AA-59BB-4BC5-B3E9-79F8B2F548ED}" dt="2022-10-20T22:16:11.977" v="1161" actId="313"/>
          <ac:spMkLst>
            <pc:docMk/>
            <pc:sldMk cId="2197187016" sldId="259"/>
            <ac:spMk id="3" creationId="{68F317F1-B987-0156-474E-B25C4D0633EE}"/>
          </ac:spMkLst>
        </pc:spChg>
      </pc:sldChg>
      <pc:sldChg chg="addSp modSp mod setBg">
        <pc:chgData name="Molly L. Coffman" userId="2ed183d1-ceb8-4be9-a4ba-1a0778a92ba5" providerId="ADAL" clId="{9843F8AA-59BB-4BC5-B3E9-79F8B2F548ED}" dt="2022-10-20T21:59:35.413" v="11" actId="26606"/>
        <pc:sldMkLst>
          <pc:docMk/>
          <pc:sldMk cId="1629746466" sldId="260"/>
        </pc:sldMkLst>
        <pc:spChg chg="mod">
          <ac:chgData name="Molly L. Coffman" userId="2ed183d1-ceb8-4be9-a4ba-1a0778a92ba5" providerId="ADAL" clId="{9843F8AA-59BB-4BC5-B3E9-79F8B2F548ED}" dt="2022-10-20T21:59:35.413" v="11" actId="26606"/>
          <ac:spMkLst>
            <pc:docMk/>
            <pc:sldMk cId="1629746466" sldId="260"/>
            <ac:spMk id="2" creationId="{ADA70BF0-E4A6-F43F-6736-8865E111F0D6}"/>
          </ac:spMkLst>
        </pc:spChg>
        <pc:spChg chg="mod">
          <ac:chgData name="Molly L. Coffman" userId="2ed183d1-ceb8-4be9-a4ba-1a0778a92ba5" providerId="ADAL" clId="{9843F8AA-59BB-4BC5-B3E9-79F8B2F548ED}" dt="2022-10-20T21:59:35.413" v="11" actId="26606"/>
          <ac:spMkLst>
            <pc:docMk/>
            <pc:sldMk cId="1629746466" sldId="260"/>
            <ac:spMk id="3" creationId="{B453C75D-D1FE-6223-37FC-CCDE76E78880}"/>
          </ac:spMkLst>
        </pc:spChg>
        <pc:spChg chg="add">
          <ac:chgData name="Molly L. Coffman" userId="2ed183d1-ceb8-4be9-a4ba-1a0778a92ba5" providerId="ADAL" clId="{9843F8AA-59BB-4BC5-B3E9-79F8B2F548ED}" dt="2022-10-20T21:59:35.413" v="11" actId="26606"/>
          <ac:spMkLst>
            <pc:docMk/>
            <pc:sldMk cId="1629746466" sldId="260"/>
            <ac:spMk id="8" creationId="{907EF6B7-1338-4443-8C46-6A318D952DFD}"/>
          </ac:spMkLst>
        </pc:spChg>
        <pc:spChg chg="add">
          <ac:chgData name="Molly L. Coffman" userId="2ed183d1-ceb8-4be9-a4ba-1a0778a92ba5" providerId="ADAL" clId="{9843F8AA-59BB-4BC5-B3E9-79F8B2F548ED}" dt="2022-10-20T21:59:35.413" v="11" actId="26606"/>
          <ac:spMkLst>
            <pc:docMk/>
            <pc:sldMk cId="1629746466" sldId="260"/>
            <ac:spMk id="10" creationId="{DAAE4CDD-124C-4DCF-9584-B6033B545DD5}"/>
          </ac:spMkLst>
        </pc:spChg>
        <pc:spChg chg="add">
          <ac:chgData name="Molly L. Coffman" userId="2ed183d1-ceb8-4be9-a4ba-1a0778a92ba5" providerId="ADAL" clId="{9843F8AA-59BB-4BC5-B3E9-79F8B2F548ED}" dt="2022-10-20T21:59:35.413" v="11" actId="26606"/>
          <ac:spMkLst>
            <pc:docMk/>
            <pc:sldMk cId="1629746466" sldId="260"/>
            <ac:spMk id="12" creationId="{081E4A58-353D-44AE-B2FC-2A74E2E400F7}"/>
          </ac:spMkLst>
        </pc:spChg>
      </pc:sldChg>
      <pc:sldChg chg="addSp delSp modSp mod setBg">
        <pc:chgData name="Molly L. Coffman" userId="2ed183d1-ceb8-4be9-a4ba-1a0778a92ba5" providerId="ADAL" clId="{9843F8AA-59BB-4BC5-B3E9-79F8B2F548ED}" dt="2022-10-20T22:17:28.988" v="1166" actId="255"/>
        <pc:sldMkLst>
          <pc:docMk/>
          <pc:sldMk cId="3911967191" sldId="264"/>
        </pc:sldMkLst>
        <pc:spChg chg="mod">
          <ac:chgData name="Molly L. Coffman" userId="2ed183d1-ceb8-4be9-a4ba-1a0778a92ba5" providerId="ADAL" clId="{9843F8AA-59BB-4BC5-B3E9-79F8B2F548ED}" dt="2022-10-20T22:17:28.988" v="1166" actId="255"/>
          <ac:spMkLst>
            <pc:docMk/>
            <pc:sldMk cId="3911967191" sldId="264"/>
            <ac:spMk id="3" creationId="{E39DBB4B-3D87-9404-9E96-67387D97702A}"/>
          </ac:spMkLst>
        </pc:spChg>
        <pc:spChg chg="add del">
          <ac:chgData name="Molly L. Coffman" userId="2ed183d1-ceb8-4be9-a4ba-1a0778a92ba5" providerId="ADAL" clId="{9843F8AA-59BB-4BC5-B3E9-79F8B2F548ED}" dt="2022-10-20T21:59:11.404" v="7" actId="26606"/>
          <ac:spMkLst>
            <pc:docMk/>
            <pc:sldMk cId="3911967191" sldId="264"/>
            <ac:spMk id="8" creationId="{907EF6B7-1338-4443-8C46-6A318D952DFD}"/>
          </ac:spMkLst>
        </pc:spChg>
        <pc:spChg chg="add del">
          <ac:chgData name="Molly L. Coffman" userId="2ed183d1-ceb8-4be9-a4ba-1a0778a92ba5" providerId="ADAL" clId="{9843F8AA-59BB-4BC5-B3E9-79F8B2F548ED}" dt="2022-10-20T21:59:11.404" v="7" actId="26606"/>
          <ac:spMkLst>
            <pc:docMk/>
            <pc:sldMk cId="3911967191" sldId="264"/>
            <ac:spMk id="10" creationId="{DAAE4CDD-124C-4DCF-9584-B6033B545DD5}"/>
          </ac:spMkLst>
        </pc:spChg>
        <pc:spChg chg="add del">
          <ac:chgData name="Molly L. Coffman" userId="2ed183d1-ceb8-4be9-a4ba-1a0778a92ba5" providerId="ADAL" clId="{9843F8AA-59BB-4BC5-B3E9-79F8B2F548ED}" dt="2022-10-20T21:59:11.404" v="7" actId="26606"/>
          <ac:spMkLst>
            <pc:docMk/>
            <pc:sldMk cId="3911967191" sldId="264"/>
            <ac:spMk id="12" creationId="{081E4A58-353D-44AE-B2FC-2A74E2E400F7}"/>
          </ac:spMkLst>
        </pc:spChg>
        <pc:spChg chg="add del">
          <ac:chgData name="Molly L. Coffman" userId="2ed183d1-ceb8-4be9-a4ba-1a0778a92ba5" providerId="ADAL" clId="{9843F8AA-59BB-4BC5-B3E9-79F8B2F548ED}" dt="2022-10-20T21:59:21.346" v="9" actId="26606"/>
          <ac:spMkLst>
            <pc:docMk/>
            <pc:sldMk cId="3911967191" sldId="264"/>
            <ac:spMk id="14" creationId="{389575E1-3389-451A-A5F7-27854C25C599}"/>
          </ac:spMkLst>
        </pc:spChg>
        <pc:spChg chg="add del">
          <ac:chgData name="Molly L. Coffman" userId="2ed183d1-ceb8-4be9-a4ba-1a0778a92ba5" providerId="ADAL" clId="{9843F8AA-59BB-4BC5-B3E9-79F8B2F548ED}" dt="2022-10-20T21:59:21.346" v="9" actId="26606"/>
          <ac:spMkLst>
            <pc:docMk/>
            <pc:sldMk cId="3911967191" sldId="264"/>
            <ac:spMk id="15" creationId="{A53CCC5C-D88E-40FB-B30B-23DCDBD01D37}"/>
          </ac:spMkLst>
        </pc:spChg>
        <pc:spChg chg="add del">
          <ac:chgData name="Molly L. Coffman" userId="2ed183d1-ceb8-4be9-a4ba-1a0778a92ba5" providerId="ADAL" clId="{9843F8AA-59BB-4BC5-B3E9-79F8B2F548ED}" dt="2022-10-20T21:59:21.346" v="9" actId="26606"/>
          <ac:spMkLst>
            <pc:docMk/>
            <pc:sldMk cId="3911967191" sldId="264"/>
            <ac:spMk id="16" creationId="{081E4A58-353D-44AE-B2FC-2A74E2E400F7}"/>
          </ac:spMkLst>
        </pc:spChg>
        <pc:spChg chg="add">
          <ac:chgData name="Molly L. Coffman" userId="2ed183d1-ceb8-4be9-a4ba-1a0778a92ba5" providerId="ADAL" clId="{9843F8AA-59BB-4BC5-B3E9-79F8B2F548ED}" dt="2022-10-20T21:59:21.362" v="10" actId="26606"/>
          <ac:spMkLst>
            <pc:docMk/>
            <pc:sldMk cId="3911967191" sldId="264"/>
            <ac:spMk id="18" creationId="{907EF6B7-1338-4443-8C46-6A318D952DFD}"/>
          </ac:spMkLst>
        </pc:spChg>
        <pc:spChg chg="add">
          <ac:chgData name="Molly L. Coffman" userId="2ed183d1-ceb8-4be9-a4ba-1a0778a92ba5" providerId="ADAL" clId="{9843F8AA-59BB-4BC5-B3E9-79F8B2F548ED}" dt="2022-10-20T21:59:21.362" v="10" actId="26606"/>
          <ac:spMkLst>
            <pc:docMk/>
            <pc:sldMk cId="3911967191" sldId="264"/>
            <ac:spMk id="19" creationId="{DAAE4CDD-124C-4DCF-9584-B6033B545DD5}"/>
          </ac:spMkLst>
        </pc:spChg>
        <pc:spChg chg="add">
          <ac:chgData name="Molly L. Coffman" userId="2ed183d1-ceb8-4be9-a4ba-1a0778a92ba5" providerId="ADAL" clId="{9843F8AA-59BB-4BC5-B3E9-79F8B2F548ED}" dt="2022-10-20T21:59:21.362" v="10" actId="26606"/>
          <ac:spMkLst>
            <pc:docMk/>
            <pc:sldMk cId="3911967191" sldId="264"/>
            <ac:spMk id="20" creationId="{081E4A58-353D-44AE-B2FC-2A74E2E400F7}"/>
          </ac:spMkLst>
        </pc:spChg>
      </pc:sldChg>
      <pc:sldChg chg="addSp modSp mod setBg">
        <pc:chgData name="Molly L. Coffman" userId="2ed183d1-ceb8-4be9-a4ba-1a0778a92ba5" providerId="ADAL" clId="{9843F8AA-59BB-4BC5-B3E9-79F8B2F548ED}" dt="2022-10-20T21:58:44.757" v="5" actId="26606"/>
        <pc:sldMkLst>
          <pc:docMk/>
          <pc:sldMk cId="3148264978" sldId="265"/>
        </pc:sldMkLst>
        <pc:spChg chg="mod">
          <ac:chgData name="Molly L. Coffman" userId="2ed183d1-ceb8-4be9-a4ba-1a0778a92ba5" providerId="ADAL" clId="{9843F8AA-59BB-4BC5-B3E9-79F8B2F548ED}" dt="2022-10-20T21:58:44.757" v="5" actId="26606"/>
          <ac:spMkLst>
            <pc:docMk/>
            <pc:sldMk cId="3148264978" sldId="265"/>
            <ac:spMk id="2" creationId="{839ECDAD-0E31-F845-07A3-C4E195584082}"/>
          </ac:spMkLst>
        </pc:spChg>
        <pc:spChg chg="mod">
          <ac:chgData name="Molly L. Coffman" userId="2ed183d1-ceb8-4be9-a4ba-1a0778a92ba5" providerId="ADAL" clId="{9843F8AA-59BB-4BC5-B3E9-79F8B2F548ED}" dt="2022-10-20T21:58:44.757" v="5" actId="26606"/>
          <ac:spMkLst>
            <pc:docMk/>
            <pc:sldMk cId="3148264978" sldId="265"/>
            <ac:spMk id="3" creationId="{D120F4EC-9A84-1F6F-A373-9D6351895199}"/>
          </ac:spMkLst>
        </pc:spChg>
        <pc:spChg chg="add">
          <ac:chgData name="Molly L. Coffman" userId="2ed183d1-ceb8-4be9-a4ba-1a0778a92ba5" providerId="ADAL" clId="{9843F8AA-59BB-4BC5-B3E9-79F8B2F548ED}" dt="2022-10-20T21:58:44.757" v="5" actId="26606"/>
          <ac:spMkLst>
            <pc:docMk/>
            <pc:sldMk cId="3148264978" sldId="265"/>
            <ac:spMk id="8" creationId="{907EF6B7-1338-4443-8C46-6A318D952DFD}"/>
          </ac:spMkLst>
        </pc:spChg>
        <pc:spChg chg="add">
          <ac:chgData name="Molly L. Coffman" userId="2ed183d1-ceb8-4be9-a4ba-1a0778a92ba5" providerId="ADAL" clId="{9843F8AA-59BB-4BC5-B3E9-79F8B2F548ED}" dt="2022-10-20T21:58:44.757" v="5" actId="26606"/>
          <ac:spMkLst>
            <pc:docMk/>
            <pc:sldMk cId="3148264978" sldId="265"/>
            <ac:spMk id="10" creationId="{DAAE4CDD-124C-4DCF-9584-B6033B545DD5}"/>
          </ac:spMkLst>
        </pc:spChg>
        <pc:spChg chg="add">
          <ac:chgData name="Molly L. Coffman" userId="2ed183d1-ceb8-4be9-a4ba-1a0778a92ba5" providerId="ADAL" clId="{9843F8AA-59BB-4BC5-B3E9-79F8B2F548ED}" dt="2022-10-20T21:58:44.757" v="5" actId="26606"/>
          <ac:spMkLst>
            <pc:docMk/>
            <pc:sldMk cId="3148264978" sldId="265"/>
            <ac:spMk id="12" creationId="{081E4A58-353D-44AE-B2FC-2A74E2E400F7}"/>
          </ac:spMkLst>
        </pc:spChg>
      </pc:sldChg>
      <pc:sldChg chg="addSp modSp new mod setBg">
        <pc:chgData name="Molly L. Coffman" userId="2ed183d1-ceb8-4be9-a4ba-1a0778a92ba5" providerId="ADAL" clId="{9843F8AA-59BB-4BC5-B3E9-79F8B2F548ED}" dt="2022-10-20T22:14:38.896" v="1159" actId="14100"/>
        <pc:sldMkLst>
          <pc:docMk/>
          <pc:sldMk cId="3837633370" sldId="266"/>
        </pc:sldMkLst>
        <pc:spChg chg="mod">
          <ac:chgData name="Molly L. Coffman" userId="2ed183d1-ceb8-4be9-a4ba-1a0778a92ba5" providerId="ADAL" clId="{9843F8AA-59BB-4BC5-B3E9-79F8B2F548ED}" dt="2022-10-20T22:14:38.896" v="1159" actId="14100"/>
          <ac:spMkLst>
            <pc:docMk/>
            <pc:sldMk cId="3837633370" sldId="266"/>
            <ac:spMk id="2" creationId="{EE62407B-139B-F9C6-B53B-3032EF5A361A}"/>
          </ac:spMkLst>
        </pc:spChg>
        <pc:spChg chg="mod">
          <ac:chgData name="Molly L. Coffman" userId="2ed183d1-ceb8-4be9-a4ba-1a0778a92ba5" providerId="ADAL" clId="{9843F8AA-59BB-4BC5-B3E9-79F8B2F548ED}" dt="2022-10-20T22:10:36.802" v="993" actId="1076"/>
          <ac:spMkLst>
            <pc:docMk/>
            <pc:sldMk cId="3837633370" sldId="266"/>
            <ac:spMk id="3" creationId="{EA1409CF-E242-A5C1-5CBE-6D262E2A7F69}"/>
          </ac:spMkLst>
        </pc:spChg>
        <pc:spChg chg="add">
          <ac:chgData name="Molly L. Coffman" userId="2ed183d1-ceb8-4be9-a4ba-1a0778a92ba5" providerId="ADAL" clId="{9843F8AA-59BB-4BC5-B3E9-79F8B2F548ED}" dt="2022-10-20T22:10:24.964" v="992" actId="26606"/>
          <ac:spMkLst>
            <pc:docMk/>
            <pc:sldMk cId="3837633370" sldId="266"/>
            <ac:spMk id="9" creationId="{2EB492CD-616E-47F8-933B-5E2D952A0593}"/>
          </ac:spMkLst>
        </pc:spChg>
        <pc:spChg chg="add">
          <ac:chgData name="Molly L. Coffman" userId="2ed183d1-ceb8-4be9-a4ba-1a0778a92ba5" providerId="ADAL" clId="{9843F8AA-59BB-4BC5-B3E9-79F8B2F548ED}" dt="2022-10-20T22:10:24.964" v="992" actId="26606"/>
          <ac:spMkLst>
            <pc:docMk/>
            <pc:sldMk cId="3837633370" sldId="266"/>
            <ac:spMk id="11" creationId="{59383CF9-23B5-4335-9B21-1791C4CF1C75}"/>
          </ac:spMkLst>
        </pc:spChg>
        <pc:spChg chg="add">
          <ac:chgData name="Molly L. Coffman" userId="2ed183d1-ceb8-4be9-a4ba-1a0778a92ba5" providerId="ADAL" clId="{9843F8AA-59BB-4BC5-B3E9-79F8B2F548ED}" dt="2022-10-20T22:10:24.964" v="992" actId="26606"/>
          <ac:spMkLst>
            <pc:docMk/>
            <pc:sldMk cId="3837633370" sldId="266"/>
            <ac:spMk id="13" creationId="{0007FE00-9498-4706-B255-6437B0252C02}"/>
          </ac:spMkLst>
        </pc:spChg>
        <pc:graphicFrameChg chg="add mod modGraphic">
          <ac:chgData name="Molly L. Coffman" userId="2ed183d1-ceb8-4be9-a4ba-1a0778a92ba5" providerId="ADAL" clId="{9843F8AA-59BB-4BC5-B3E9-79F8B2F548ED}" dt="2022-10-20T22:14:33.488" v="1158" actId="1076"/>
          <ac:graphicFrameMkLst>
            <pc:docMk/>
            <pc:sldMk cId="3837633370" sldId="266"/>
            <ac:graphicFrameMk id="4" creationId="{F48E24BF-8778-7AEF-D7B6-C8CF3C99E06A}"/>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DOvbl3ZPPV4" TargetMode="External"/><Relationship Id="rId2" Type="http://schemas.openxmlformats.org/officeDocument/2006/relationships/hyperlink" Target="https://www.youtube.com/watch?v=oaVfLwZ6j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C4B922-41D4-180D-778A-4FAF9BA9CCDD}"/>
              </a:ext>
            </a:extLst>
          </p:cNvPr>
          <p:cNvSpPr>
            <a:spLocks noGrp="1"/>
          </p:cNvSpPr>
          <p:nvPr>
            <p:ph type="ctrTitle"/>
          </p:nvPr>
        </p:nvSpPr>
        <p:spPr>
          <a:xfrm>
            <a:off x="4038600" y="1939159"/>
            <a:ext cx="7644627" cy="2751086"/>
          </a:xfrm>
        </p:spPr>
        <p:txBody>
          <a:bodyPr>
            <a:normAutofit/>
          </a:bodyPr>
          <a:lstStyle/>
          <a:p>
            <a:pPr algn="r"/>
            <a:r>
              <a:rPr lang="en-US" dirty="0">
                <a:latin typeface="Calibri"/>
                <a:cs typeface="Calibri"/>
              </a:rPr>
              <a:t>Welcome to </a:t>
            </a:r>
            <a:br>
              <a:rPr lang="en-US" dirty="0">
                <a:latin typeface="Calibri"/>
                <a:cs typeface="Calibri"/>
              </a:rPr>
            </a:br>
            <a:r>
              <a:rPr lang="en-US" dirty="0">
                <a:latin typeface="Calibri"/>
                <a:cs typeface="Calibri"/>
              </a:rPr>
              <a:t>Poetry Club</a:t>
            </a:r>
            <a:endParaRPr lang="en-US">
              <a:ea typeface="+mj-lt"/>
              <a:cs typeface="+mj-lt"/>
            </a:endParaRPr>
          </a:p>
          <a:p>
            <a:pPr algn="r"/>
            <a:endParaRPr lang="en-US">
              <a:cs typeface="Calibri Light"/>
            </a:endParaRPr>
          </a:p>
        </p:txBody>
      </p:sp>
      <p:sp>
        <p:nvSpPr>
          <p:cNvPr id="3" name="Content Placeholder 2">
            <a:extLst>
              <a:ext uri="{FF2B5EF4-FFF2-40B4-BE49-F238E27FC236}">
                <a16:creationId xmlns:a16="http://schemas.microsoft.com/office/drawing/2014/main" id="{BB22CD29-88F2-643D-CA70-CD0149850173}"/>
              </a:ext>
            </a:extLst>
          </p:cNvPr>
          <p:cNvSpPr>
            <a:spLocks noGrp="1"/>
          </p:cNvSpPr>
          <p:nvPr>
            <p:ph type="subTitle" idx="1"/>
          </p:nvPr>
        </p:nvSpPr>
        <p:spPr>
          <a:xfrm>
            <a:off x="4038600" y="4782320"/>
            <a:ext cx="7644627" cy="1329443"/>
          </a:xfrm>
        </p:spPr>
        <p:txBody>
          <a:bodyPr vert="horz" lIns="91440" tIns="45720" rIns="91440" bIns="45720" rtlCol="0">
            <a:normAutofit/>
          </a:bodyPr>
          <a:lstStyle/>
          <a:p>
            <a:pPr algn="r"/>
            <a:r>
              <a:rPr lang="en-US" dirty="0">
                <a:cs typeface="Calibri"/>
              </a:rPr>
              <a:t>Join MAHS Poetry Club Remind</a:t>
            </a:r>
            <a:endParaRPr lang="en-US">
              <a:cs typeface="Calibri"/>
            </a:endParaRPr>
          </a:p>
          <a:p>
            <a:pPr algn="r"/>
            <a:r>
              <a:rPr lang="en-US" dirty="0">
                <a:cs typeface="Calibri"/>
              </a:rPr>
              <a:t>Text @mahspo to 81010</a:t>
            </a:r>
            <a:endParaRPr lang="en-US">
              <a:cs typeface="Calibri"/>
            </a:endParaRPr>
          </a:p>
        </p:txBody>
      </p:sp>
    </p:spTree>
    <p:extLst>
      <p:ext uri="{BB962C8B-B14F-4D97-AF65-F5344CB8AC3E}">
        <p14:creationId xmlns:p14="http://schemas.microsoft.com/office/powerpoint/2010/main" val="317149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65C8ED-554C-F3BC-F020-759EBD442FC9}"/>
              </a:ext>
            </a:extLst>
          </p:cNvPr>
          <p:cNvSpPr>
            <a:spLocks noGrp="1"/>
          </p:cNvSpPr>
          <p:nvPr>
            <p:ph type="title"/>
          </p:nvPr>
        </p:nvSpPr>
        <p:spPr>
          <a:xfrm>
            <a:off x="686834" y="1153572"/>
            <a:ext cx="3200400" cy="4461163"/>
          </a:xfrm>
        </p:spPr>
        <p:txBody>
          <a:bodyPr>
            <a:normAutofit/>
          </a:bodyPr>
          <a:lstStyle/>
          <a:p>
            <a:r>
              <a:rPr lang="en-US">
                <a:solidFill>
                  <a:srgbClr val="FFFFFF"/>
                </a:solidFill>
                <a:cs typeface="Calibri Light"/>
              </a:rPr>
              <a:t>What's Poetry Club All About?</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466F93F-7A09-8C18-B3B4-B868059BA297}"/>
              </a:ext>
            </a:extLst>
          </p:cNvPr>
          <p:cNvSpPr>
            <a:spLocks noGrp="1"/>
          </p:cNvSpPr>
          <p:nvPr>
            <p:ph idx="1"/>
          </p:nvPr>
        </p:nvSpPr>
        <p:spPr>
          <a:xfrm>
            <a:off x="4447308" y="591344"/>
            <a:ext cx="7173191" cy="5585619"/>
          </a:xfrm>
        </p:spPr>
        <p:txBody>
          <a:bodyPr vert="horz" lIns="91440" tIns="45720" rIns="91440" bIns="45720" rtlCol="0" anchor="ctr">
            <a:normAutofit/>
          </a:bodyPr>
          <a:lstStyle/>
          <a:p>
            <a:r>
              <a:rPr lang="en-US" sz="3200" dirty="0">
                <a:cs typeface="Calibri"/>
              </a:rPr>
              <a:t>To grow as poets</a:t>
            </a:r>
          </a:p>
          <a:p>
            <a:pPr lvl="1"/>
            <a:r>
              <a:rPr lang="en-US" sz="2800" dirty="0">
                <a:cs typeface="Calibri"/>
              </a:rPr>
              <a:t>Through practice</a:t>
            </a:r>
          </a:p>
          <a:p>
            <a:pPr lvl="1"/>
            <a:r>
              <a:rPr lang="en-US" sz="2800" dirty="0">
                <a:cs typeface="Calibri"/>
              </a:rPr>
              <a:t>Through revision</a:t>
            </a:r>
          </a:p>
          <a:p>
            <a:pPr lvl="1"/>
            <a:r>
              <a:rPr lang="en-US" sz="2800" dirty="0">
                <a:cs typeface="Calibri"/>
              </a:rPr>
              <a:t>Through feedback</a:t>
            </a:r>
          </a:p>
          <a:p>
            <a:r>
              <a:rPr lang="en-US" sz="3200" dirty="0">
                <a:cs typeface="Calibri"/>
              </a:rPr>
              <a:t>To consider model poetry as a source of</a:t>
            </a:r>
          </a:p>
          <a:p>
            <a:pPr lvl="1"/>
            <a:r>
              <a:rPr lang="en-US" sz="2800" dirty="0">
                <a:cs typeface="Calibri"/>
              </a:rPr>
              <a:t>Inspiration</a:t>
            </a:r>
          </a:p>
          <a:p>
            <a:pPr lvl="1"/>
            <a:r>
              <a:rPr lang="en-US" sz="2800" dirty="0">
                <a:cs typeface="Calibri"/>
              </a:rPr>
              <a:t>Revision</a:t>
            </a:r>
          </a:p>
          <a:p>
            <a:pPr lvl="1"/>
            <a:r>
              <a:rPr lang="en-US" sz="2800" dirty="0">
                <a:cs typeface="Calibri"/>
              </a:rPr>
              <a:t>Enjoyment</a:t>
            </a:r>
          </a:p>
        </p:txBody>
      </p:sp>
    </p:spTree>
    <p:extLst>
      <p:ext uri="{BB962C8B-B14F-4D97-AF65-F5344CB8AC3E}">
        <p14:creationId xmlns:p14="http://schemas.microsoft.com/office/powerpoint/2010/main" val="3868682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8C7E97F-663D-E372-E4D7-2CF4669E8AA7}"/>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dirty="0"/>
              <a:t>Poems as</a:t>
            </a:r>
            <a:r>
              <a:rPr lang="en-US" kern="1200" dirty="0">
                <a:latin typeface="+mj-lt"/>
                <a:ea typeface="+mj-ea"/>
                <a:cs typeface="+mj-cs"/>
              </a:rPr>
              <a:t> Models for </a:t>
            </a:r>
            <a:r>
              <a:rPr lang="en-US" b="1" kern="1200" dirty="0">
                <a:latin typeface="+mj-lt"/>
                <a:ea typeface="+mj-ea"/>
                <a:cs typeface="+mj-cs"/>
              </a:rPr>
              <a:t>Inspiration</a:t>
            </a:r>
          </a:p>
        </p:txBody>
      </p:sp>
      <p:sp>
        <p:nvSpPr>
          <p:cNvPr id="3" name="Content Placeholder 2">
            <a:extLst>
              <a:ext uri="{FF2B5EF4-FFF2-40B4-BE49-F238E27FC236}">
                <a16:creationId xmlns:a16="http://schemas.microsoft.com/office/drawing/2014/main" id="{68F317F1-B987-0156-474E-B25C4D0633EE}"/>
              </a:ext>
            </a:extLst>
          </p:cNvPr>
          <p:cNvSpPr>
            <a:spLocks noGrp="1"/>
          </p:cNvSpPr>
          <p:nvPr>
            <p:ph type="body" idx="1"/>
          </p:nvPr>
        </p:nvSpPr>
        <p:spPr>
          <a:xfrm>
            <a:off x="4038600" y="4782320"/>
            <a:ext cx="7644627" cy="1329443"/>
          </a:xfrm>
        </p:spPr>
        <p:txBody>
          <a:bodyPr vert="horz" lIns="91440" tIns="45720" rIns="91440" bIns="45720" rtlCol="0">
            <a:normAutofit/>
          </a:bodyPr>
          <a:lstStyle/>
          <a:p>
            <a:pPr algn="r"/>
            <a:r>
              <a:rPr lang="en-US" kern="1200">
                <a:solidFill>
                  <a:schemeClr val="tx1"/>
                </a:solidFill>
                <a:latin typeface="+mn-lt"/>
                <a:ea typeface="+mn-ea"/>
                <a:cs typeface="+mn-cs"/>
              </a:rPr>
              <a:t>Gwendolyn Brooks &amp; Billy Collins</a:t>
            </a:r>
          </a:p>
        </p:txBody>
      </p:sp>
    </p:spTree>
    <p:extLst>
      <p:ext uri="{BB962C8B-B14F-4D97-AF65-F5344CB8AC3E}">
        <p14:creationId xmlns:p14="http://schemas.microsoft.com/office/powerpoint/2010/main" val="1114049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C7E97F-663D-E372-E4D7-2CF4669E8AA7}"/>
              </a:ext>
            </a:extLst>
          </p:cNvPr>
          <p:cNvSpPr>
            <a:spLocks noGrp="1"/>
          </p:cNvSpPr>
          <p:nvPr>
            <p:ph type="title"/>
          </p:nvPr>
        </p:nvSpPr>
        <p:spPr>
          <a:xfrm>
            <a:off x="1171074" y="1396686"/>
            <a:ext cx="3240506" cy="4064628"/>
          </a:xfrm>
        </p:spPr>
        <p:txBody>
          <a:bodyPr>
            <a:normAutofit/>
          </a:bodyPr>
          <a:lstStyle/>
          <a:p>
            <a:r>
              <a:rPr lang="en-US">
                <a:solidFill>
                  <a:srgbClr val="FFFFFF"/>
                </a:solidFill>
                <a:cs typeface="Calibri Light"/>
              </a:rPr>
              <a:t>Poetry from a different perspective</a:t>
            </a:r>
            <a:endParaRPr lang="en-US">
              <a:solidFill>
                <a:srgbClr val="FFFFFF"/>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8F317F1-B987-0156-474E-B25C4D0633EE}"/>
              </a:ext>
            </a:extLst>
          </p:cNvPr>
          <p:cNvSpPr>
            <a:spLocks noGrp="1"/>
          </p:cNvSpPr>
          <p:nvPr>
            <p:ph idx="1"/>
          </p:nvPr>
        </p:nvSpPr>
        <p:spPr>
          <a:xfrm>
            <a:off x="5370153" y="1526033"/>
            <a:ext cx="5536397" cy="3935281"/>
          </a:xfrm>
        </p:spPr>
        <p:txBody>
          <a:bodyPr vert="horz" lIns="91440" tIns="45720" rIns="91440" bIns="45720" rtlCol="0">
            <a:normAutofit/>
          </a:bodyPr>
          <a:lstStyle/>
          <a:p>
            <a:r>
              <a:rPr lang="en-US" sz="2600" dirty="0">
                <a:ea typeface="+mn-lt"/>
                <a:cs typeface="+mn-lt"/>
              </a:rPr>
              <a:t>“We Real Cool" by Gwendolyn Brooks</a:t>
            </a:r>
          </a:p>
          <a:p>
            <a:r>
              <a:rPr lang="en-US" sz="2600" dirty="0">
                <a:cs typeface="Calibri"/>
                <a:hlinkClick r:id="rId2"/>
              </a:rPr>
              <a:t>https://www.youtube.com/watch?v=oaVfLwZ6jes</a:t>
            </a:r>
            <a:endParaRPr lang="en-US" sz="2600" dirty="0">
              <a:ea typeface="+mn-lt"/>
              <a:cs typeface="+mn-lt"/>
            </a:endParaRPr>
          </a:p>
          <a:p>
            <a:pPr marL="0" indent="0">
              <a:buNone/>
            </a:pPr>
            <a:endParaRPr lang="en-US" sz="2600" dirty="0">
              <a:cs typeface="Calibri"/>
            </a:endParaRPr>
          </a:p>
          <a:p>
            <a:r>
              <a:rPr lang="en-US" sz="2600" dirty="0">
                <a:cs typeface="Calibri"/>
              </a:rPr>
              <a:t>"A Dog on His Master" and "The Revenant" by Billy Collins</a:t>
            </a:r>
            <a:endParaRPr lang="en-US" sz="2600" dirty="0"/>
          </a:p>
          <a:p>
            <a:r>
              <a:rPr lang="en-US" sz="2600" dirty="0">
                <a:ea typeface="+mn-lt"/>
                <a:cs typeface="+mn-lt"/>
                <a:hlinkClick r:id="rId3"/>
              </a:rPr>
              <a:t>https://www.youtube.com/watch?v=DOvbl3ZPPV4</a:t>
            </a:r>
            <a:endParaRPr lang="en-US" sz="2600" dirty="0">
              <a:cs typeface="Calibri"/>
            </a:endParaRPr>
          </a:p>
          <a:p>
            <a:endParaRPr lang="en-US" sz="2600" dirty="0">
              <a:ea typeface="+mn-lt"/>
              <a:cs typeface="+mn-lt"/>
            </a:endParaRPr>
          </a:p>
        </p:txBody>
      </p:sp>
    </p:spTree>
    <p:extLst>
      <p:ext uri="{BB962C8B-B14F-4D97-AF65-F5344CB8AC3E}">
        <p14:creationId xmlns:p14="http://schemas.microsoft.com/office/powerpoint/2010/main" val="2197187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8C7E97F-663D-E372-E4D7-2CF4669E8AA7}"/>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dirty="0"/>
              <a:t>Poems as</a:t>
            </a:r>
            <a:r>
              <a:rPr lang="en-US" kern="1200" dirty="0">
                <a:latin typeface="+mj-lt"/>
                <a:ea typeface="+mj-ea"/>
                <a:cs typeface="+mj-cs"/>
              </a:rPr>
              <a:t> Models for </a:t>
            </a:r>
            <a:r>
              <a:rPr lang="en-US" b="1" kern="1200" dirty="0">
                <a:latin typeface="+mj-lt"/>
                <a:ea typeface="+mj-ea"/>
                <a:cs typeface="+mj-cs"/>
              </a:rPr>
              <a:t>Revision</a:t>
            </a:r>
          </a:p>
        </p:txBody>
      </p:sp>
      <p:sp>
        <p:nvSpPr>
          <p:cNvPr id="3" name="Content Placeholder 2">
            <a:extLst>
              <a:ext uri="{FF2B5EF4-FFF2-40B4-BE49-F238E27FC236}">
                <a16:creationId xmlns:a16="http://schemas.microsoft.com/office/drawing/2014/main" id="{68F317F1-B987-0156-474E-B25C4D0633EE}"/>
              </a:ext>
            </a:extLst>
          </p:cNvPr>
          <p:cNvSpPr>
            <a:spLocks noGrp="1"/>
          </p:cNvSpPr>
          <p:nvPr>
            <p:ph type="body" idx="1"/>
          </p:nvPr>
        </p:nvSpPr>
        <p:spPr>
          <a:xfrm>
            <a:off x="4038600" y="4782320"/>
            <a:ext cx="7644627" cy="1329443"/>
          </a:xfrm>
        </p:spPr>
        <p:txBody>
          <a:bodyPr vert="horz" lIns="91440" tIns="45720" rIns="91440" bIns="45720" rtlCol="0">
            <a:normAutofit/>
          </a:bodyPr>
          <a:lstStyle/>
          <a:p>
            <a:pPr algn="r"/>
            <a:r>
              <a:rPr lang="en-US" kern="1200">
                <a:solidFill>
                  <a:schemeClr val="tx1"/>
                </a:solidFill>
                <a:latin typeface="+mn-lt"/>
                <a:ea typeface="+mn-ea"/>
                <a:cs typeface="+mn-cs"/>
              </a:rPr>
              <a:t>Gwendolyn Brooks &amp; Billy Collins</a:t>
            </a:r>
          </a:p>
        </p:txBody>
      </p:sp>
    </p:spTree>
    <p:extLst>
      <p:ext uri="{BB962C8B-B14F-4D97-AF65-F5344CB8AC3E}">
        <p14:creationId xmlns:p14="http://schemas.microsoft.com/office/powerpoint/2010/main" val="1729893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9ECDAD-0E31-F845-07A3-C4E195584082}"/>
              </a:ext>
            </a:extLst>
          </p:cNvPr>
          <p:cNvSpPr>
            <a:spLocks noGrp="1"/>
          </p:cNvSpPr>
          <p:nvPr>
            <p:ph type="title"/>
          </p:nvPr>
        </p:nvSpPr>
        <p:spPr>
          <a:xfrm>
            <a:off x="686834" y="1153572"/>
            <a:ext cx="3200400" cy="4461163"/>
          </a:xfrm>
        </p:spPr>
        <p:txBody>
          <a:bodyPr>
            <a:normAutofit/>
          </a:bodyPr>
          <a:lstStyle/>
          <a:p>
            <a:r>
              <a:rPr lang="en-US" b="1">
                <a:solidFill>
                  <a:srgbClr val="FFFFFF"/>
                </a:solidFill>
                <a:ea typeface="+mj-lt"/>
                <a:cs typeface="+mj-lt"/>
              </a:rPr>
              <a:t>Make things concrete.</a:t>
            </a:r>
            <a:r>
              <a:rPr lang="en-US">
                <a:solidFill>
                  <a:srgbClr val="FFFFFF"/>
                </a:solidFill>
                <a:ea typeface="+mj-lt"/>
                <a:cs typeface="+mj-lt"/>
              </a:rPr>
              <a:t>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120F4EC-9A84-1F6F-A373-9D6351895199}"/>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sz="2400">
                <a:latin typeface="Calibri"/>
                <a:cs typeface="Calibri Light"/>
              </a:rPr>
              <a:t>This doesn't involve "spelling out" the meaning of the poem. Instead, look for any abstract words that made it into the poem (words like "love," "hate," and "fear") and try replacing them with concrete words and images. You can even replace concrete words with more specific (or unusual) concrete words.</a:t>
            </a:r>
          </a:p>
          <a:p>
            <a:r>
              <a:rPr lang="en-US" sz="2400">
                <a:latin typeface="Calibri"/>
                <a:cs typeface="Calibri Light"/>
              </a:rPr>
              <a:t>Add appositives. </a:t>
            </a:r>
            <a:r>
              <a:rPr lang="en-US" sz="2400">
                <a:ea typeface="+mn-lt"/>
                <a:cs typeface="+mn-lt"/>
              </a:rPr>
              <a:t>“a word put beside another, explain[</a:t>
            </a:r>
            <a:r>
              <a:rPr lang="en-US" sz="2400" err="1">
                <a:ea typeface="+mn-lt"/>
                <a:cs typeface="+mn-lt"/>
              </a:rPr>
              <a:t>ing</a:t>
            </a:r>
            <a:r>
              <a:rPr lang="en-US" sz="2400">
                <a:ea typeface="+mn-lt"/>
                <a:cs typeface="+mn-lt"/>
              </a:rPr>
              <a:t>] the original word in a little more detail. Appositives are a way to say more, to go further in the implications of your thought or the details of your memory or experience. They are a way of digging in, a process of discovery at the level of syntax (sentence structure).” — </a:t>
            </a:r>
            <a:r>
              <a:rPr lang="en-US" sz="2400" i="1">
                <a:ea typeface="+mn-lt"/>
                <a:cs typeface="+mn-lt"/>
              </a:rPr>
              <a:t>The Poets Companion, </a:t>
            </a:r>
            <a:r>
              <a:rPr lang="en-US" sz="2400">
                <a:ea typeface="+mn-lt"/>
                <a:cs typeface="+mn-lt"/>
              </a:rPr>
              <a:t>by Dorianne Laux &amp; Kim Addonizio</a:t>
            </a:r>
          </a:p>
          <a:p>
            <a:endParaRPr lang="en-US" sz="2400">
              <a:latin typeface="Calibri"/>
              <a:cs typeface="Calibri Light"/>
            </a:endParaRPr>
          </a:p>
        </p:txBody>
      </p:sp>
    </p:spTree>
    <p:extLst>
      <p:ext uri="{BB962C8B-B14F-4D97-AF65-F5344CB8AC3E}">
        <p14:creationId xmlns:p14="http://schemas.microsoft.com/office/powerpoint/2010/main" val="3148264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39DBB4B-3D87-9404-9E96-67387D97702A}"/>
              </a:ext>
            </a:extLst>
          </p:cNvPr>
          <p:cNvSpPr>
            <a:spLocks noGrp="1"/>
          </p:cNvSpPr>
          <p:nvPr>
            <p:ph idx="1"/>
          </p:nvPr>
        </p:nvSpPr>
        <p:spPr>
          <a:xfrm>
            <a:off x="4447308" y="591344"/>
            <a:ext cx="6906491" cy="5585619"/>
          </a:xfrm>
        </p:spPr>
        <p:txBody>
          <a:bodyPr vert="horz" lIns="91440" tIns="45720" rIns="91440" bIns="45720" rtlCol="0" anchor="ctr">
            <a:noAutofit/>
          </a:bodyPr>
          <a:lstStyle/>
          <a:p>
            <a:pPr marL="0" indent="0">
              <a:buNone/>
            </a:pPr>
            <a:r>
              <a:rPr lang="en-US" sz="2000" b="1" i="1" dirty="0">
                <a:ea typeface="+mn-lt"/>
                <a:cs typeface="+mn-lt"/>
              </a:rPr>
              <a:t>Exercise: </a:t>
            </a:r>
            <a:r>
              <a:rPr lang="en-US" sz="2000" i="1" dirty="0">
                <a:ea typeface="+mn-lt"/>
                <a:cs typeface="+mn-lt"/>
              </a:rPr>
              <a:t>Go through your poem and underline words or phrases that could be expanded upon. Go back and rephrase or expand upon the underlined text with a new sentence (i.e., add an “appositive”).</a:t>
            </a:r>
            <a:endParaRPr lang="en-US" sz="2000" dirty="0">
              <a:ea typeface="+mn-lt"/>
              <a:cs typeface="+mn-lt"/>
            </a:endParaRPr>
          </a:p>
          <a:p>
            <a:pPr marL="0" indent="0">
              <a:buNone/>
            </a:pPr>
            <a:r>
              <a:rPr lang="en-US" sz="2000" dirty="0">
                <a:ea typeface="+mn-lt"/>
                <a:cs typeface="+mn-lt"/>
              </a:rPr>
              <a:t>Some simple examples are below. The original word or phrase is bolded, and the appositive is in italics.</a:t>
            </a:r>
          </a:p>
          <a:p>
            <a:pPr lvl="1"/>
            <a:r>
              <a:rPr lang="en-US" sz="2000" dirty="0">
                <a:ea typeface="+mn-lt"/>
                <a:cs typeface="+mn-lt"/>
              </a:rPr>
              <a:t>The boats </a:t>
            </a:r>
            <a:r>
              <a:rPr lang="en-US" sz="2000" b="1" dirty="0">
                <a:ea typeface="+mn-lt"/>
                <a:cs typeface="+mn-lt"/>
              </a:rPr>
              <a:t>gravitate toward </a:t>
            </a:r>
            <a:r>
              <a:rPr lang="en-US" sz="2000" dirty="0">
                <a:ea typeface="+mn-lt"/>
                <a:cs typeface="+mn-lt"/>
              </a:rPr>
              <a:t>each other,</a:t>
            </a:r>
            <a:br>
              <a:rPr lang="en-US" sz="2000" dirty="0">
                <a:ea typeface="+mn-lt"/>
                <a:cs typeface="+mn-lt"/>
              </a:rPr>
            </a:br>
            <a:r>
              <a:rPr lang="en-US" sz="2000" i="1" dirty="0">
                <a:ea typeface="+mn-lt"/>
                <a:cs typeface="+mn-lt"/>
              </a:rPr>
              <a:t>forming a long flotilla</a:t>
            </a:r>
            <a:r>
              <a:rPr lang="en-US" sz="2000" dirty="0">
                <a:ea typeface="+mn-lt"/>
                <a:cs typeface="+mn-lt"/>
              </a:rPr>
              <a:t>.</a:t>
            </a:r>
          </a:p>
          <a:p>
            <a:pPr lvl="1"/>
            <a:r>
              <a:rPr lang="en-US" sz="2000" dirty="0">
                <a:ea typeface="+mn-lt"/>
                <a:cs typeface="+mn-lt"/>
              </a:rPr>
              <a:t>I couldn’t resist </a:t>
            </a:r>
            <a:r>
              <a:rPr lang="en-US" sz="2000" b="1" dirty="0">
                <a:ea typeface="+mn-lt"/>
                <a:cs typeface="+mn-lt"/>
              </a:rPr>
              <a:t>that place</a:t>
            </a:r>
            <a:r>
              <a:rPr lang="en-US" sz="2000" dirty="0">
                <a:ea typeface="+mn-lt"/>
                <a:cs typeface="+mn-lt"/>
              </a:rPr>
              <a:t>,</a:t>
            </a:r>
            <a:br>
              <a:rPr lang="en-US" sz="2000" dirty="0">
                <a:ea typeface="+mn-lt"/>
                <a:cs typeface="+mn-lt"/>
              </a:rPr>
            </a:br>
            <a:r>
              <a:rPr lang="en-US" sz="2000" i="1" dirty="0">
                <a:ea typeface="+mn-lt"/>
                <a:cs typeface="+mn-lt"/>
              </a:rPr>
              <a:t>the golden arches bound by the Colorado River</a:t>
            </a:r>
            <a:r>
              <a:rPr lang="en-US" sz="2000" dirty="0">
                <a:ea typeface="+mn-lt"/>
                <a:cs typeface="+mn-lt"/>
              </a:rPr>
              <a:t>.</a:t>
            </a:r>
          </a:p>
          <a:p>
            <a:pPr lvl="1"/>
            <a:r>
              <a:rPr lang="en-US" sz="2000" dirty="0">
                <a:ea typeface="+mn-lt"/>
                <a:cs typeface="+mn-lt"/>
              </a:rPr>
              <a:t>I was thinking about </a:t>
            </a:r>
            <a:r>
              <a:rPr lang="en-US" sz="2000" b="1" dirty="0">
                <a:ea typeface="+mn-lt"/>
                <a:cs typeface="+mn-lt"/>
              </a:rPr>
              <a:t>the soil</a:t>
            </a:r>
            <a:r>
              <a:rPr lang="en-US" sz="2000" dirty="0">
                <a:ea typeface="+mn-lt"/>
                <a:cs typeface="+mn-lt"/>
              </a:rPr>
              <a:t>,</a:t>
            </a:r>
            <a:br>
              <a:rPr lang="en-US" sz="2000" dirty="0">
                <a:ea typeface="+mn-lt"/>
                <a:cs typeface="+mn-lt"/>
              </a:rPr>
            </a:br>
            <a:r>
              <a:rPr lang="en-US" sz="2000" i="1" dirty="0">
                <a:ea typeface="+mn-lt"/>
                <a:cs typeface="+mn-lt"/>
              </a:rPr>
              <a:t>the red powder earth.</a:t>
            </a:r>
            <a:endParaRPr lang="en-US" sz="2000" dirty="0">
              <a:ea typeface="+mn-lt"/>
              <a:cs typeface="+mn-lt"/>
            </a:endParaRPr>
          </a:p>
          <a:p>
            <a:pPr marL="0" indent="0">
              <a:buNone/>
            </a:pPr>
            <a:r>
              <a:rPr lang="en-US" sz="2000" dirty="0">
                <a:ea typeface="+mn-lt"/>
                <a:cs typeface="+mn-lt"/>
              </a:rPr>
              <a:t>The italicized language gives the reader more detail, extending the thought or image (the bolded word or phrase) in ways that can deepen and enrich the writing.</a:t>
            </a:r>
          </a:p>
          <a:p>
            <a:pPr marL="0" indent="0">
              <a:buNone/>
            </a:pPr>
            <a:r>
              <a:rPr lang="en-US" sz="2000" dirty="0">
                <a:ea typeface="+mn-lt"/>
                <a:cs typeface="+mn-lt"/>
              </a:rPr>
              <a:t>Plus, it’s easy to do. Just go through your poem, underline images or concepts that may benefit from appositives, and pick one to expand upon.</a:t>
            </a:r>
          </a:p>
          <a:p>
            <a:endParaRPr lang="en-US" sz="2000" dirty="0">
              <a:cs typeface="Calibri"/>
            </a:endParaRPr>
          </a:p>
        </p:txBody>
      </p:sp>
    </p:spTree>
    <p:extLst>
      <p:ext uri="{BB962C8B-B14F-4D97-AF65-F5344CB8AC3E}">
        <p14:creationId xmlns:p14="http://schemas.microsoft.com/office/powerpoint/2010/main" val="3911967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A70BF0-E4A6-F43F-6736-8865E111F0D6}"/>
              </a:ext>
            </a:extLst>
          </p:cNvPr>
          <p:cNvSpPr>
            <a:spLocks noGrp="1"/>
          </p:cNvSpPr>
          <p:nvPr>
            <p:ph type="title"/>
          </p:nvPr>
        </p:nvSpPr>
        <p:spPr>
          <a:xfrm>
            <a:off x="686834" y="1153572"/>
            <a:ext cx="3200400" cy="4461163"/>
          </a:xfrm>
        </p:spPr>
        <p:txBody>
          <a:bodyPr>
            <a:normAutofit/>
          </a:bodyPr>
          <a:lstStyle/>
          <a:p>
            <a:r>
              <a:rPr lang="en-US">
                <a:solidFill>
                  <a:srgbClr val="FFFFFF"/>
                </a:solidFill>
                <a:latin typeface="Calibri"/>
                <a:cs typeface="Calibri Light"/>
              </a:rPr>
              <a:t>Freewrite Repetition</a:t>
            </a:r>
            <a:endParaRPr lang="en-US">
              <a:solidFill>
                <a:srgbClr val="FFFFFF"/>
              </a:solidFill>
              <a:latin typeface="Calibri"/>
              <a:cs typeface="Calibri"/>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453C75D-D1FE-6223-37FC-CCDE76E78880}"/>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r>
              <a:rPr lang="en-US" i="1" dirty="0">
                <a:ea typeface="+mn-lt"/>
                <a:cs typeface="+mn-lt"/>
              </a:rPr>
              <a:t>Take a word or phrase from your poem and brainstorm a few lines using anaphora (the repetition of a word or phrase at the beginning of multiple sentences in a row).</a:t>
            </a:r>
            <a:endParaRPr lang="en-US" dirty="0">
              <a:ea typeface="+mn-lt"/>
              <a:cs typeface="+mn-lt"/>
            </a:endParaRPr>
          </a:p>
          <a:p>
            <a:pPr marL="0" indent="0">
              <a:buNone/>
            </a:pPr>
            <a:r>
              <a:rPr lang="en-US" dirty="0">
                <a:ea typeface="+mn-lt"/>
                <a:cs typeface="+mn-lt"/>
              </a:rPr>
              <a:t>For example, if your line is:</a:t>
            </a:r>
          </a:p>
          <a:p>
            <a:r>
              <a:rPr lang="en-US" b="1" dirty="0">
                <a:ea typeface="+mn-lt"/>
                <a:cs typeface="+mn-lt"/>
              </a:rPr>
              <a:t>We took the keys and map</a:t>
            </a:r>
            <a:endParaRPr lang="en-US" dirty="0">
              <a:ea typeface="+mn-lt"/>
              <a:cs typeface="+mn-lt"/>
            </a:endParaRPr>
          </a:p>
          <a:p>
            <a:pPr marL="0" indent="0">
              <a:buNone/>
            </a:pPr>
            <a:r>
              <a:rPr lang="en-US" dirty="0">
                <a:ea typeface="+mn-lt"/>
                <a:cs typeface="+mn-lt"/>
              </a:rPr>
              <a:t>You can expand on the first part of the line:</a:t>
            </a:r>
          </a:p>
          <a:p>
            <a:r>
              <a:rPr lang="en-US" b="1" dirty="0">
                <a:ea typeface="+mn-lt"/>
                <a:cs typeface="+mn-lt"/>
              </a:rPr>
              <a:t>We took the keys and map</a:t>
            </a:r>
            <a:br>
              <a:rPr lang="en-US" b="1" dirty="0">
                <a:ea typeface="+mn-lt"/>
                <a:cs typeface="+mn-lt"/>
              </a:rPr>
            </a:br>
            <a:r>
              <a:rPr lang="en-US" b="1" dirty="0">
                <a:ea typeface="+mn-lt"/>
                <a:cs typeface="+mn-lt"/>
              </a:rPr>
              <a:t>We took our heavy coats</a:t>
            </a:r>
            <a:br>
              <a:rPr lang="en-US" b="1" dirty="0">
                <a:ea typeface="+mn-lt"/>
                <a:cs typeface="+mn-lt"/>
              </a:rPr>
            </a:br>
            <a:r>
              <a:rPr lang="en-US" b="1" dirty="0">
                <a:ea typeface="+mn-lt"/>
                <a:cs typeface="+mn-lt"/>
              </a:rPr>
              <a:t>We took the coffee in the thermoses</a:t>
            </a:r>
            <a:br>
              <a:rPr lang="en-US" b="1" dirty="0">
                <a:ea typeface="+mn-lt"/>
                <a:cs typeface="+mn-lt"/>
              </a:rPr>
            </a:br>
            <a:r>
              <a:rPr lang="en-US" b="1" dirty="0">
                <a:ea typeface="+mn-lt"/>
                <a:cs typeface="+mn-lt"/>
              </a:rPr>
              <a:t>We took the scenic route out of town</a:t>
            </a:r>
            <a:endParaRPr lang="en-US" dirty="0">
              <a:ea typeface="+mn-lt"/>
              <a:cs typeface="+mn-lt"/>
            </a:endParaRPr>
          </a:p>
          <a:p>
            <a:endParaRPr lang="en-US" dirty="0">
              <a:cs typeface="Calibri"/>
            </a:endParaRPr>
          </a:p>
        </p:txBody>
      </p:sp>
    </p:spTree>
    <p:extLst>
      <p:ext uri="{BB962C8B-B14F-4D97-AF65-F5344CB8AC3E}">
        <p14:creationId xmlns:p14="http://schemas.microsoft.com/office/powerpoint/2010/main" val="1629746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Arc 10">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E62407B-139B-F9C6-B53B-3032EF5A361A}"/>
              </a:ext>
            </a:extLst>
          </p:cNvPr>
          <p:cNvSpPr>
            <a:spLocks noGrp="1"/>
          </p:cNvSpPr>
          <p:nvPr>
            <p:ph type="title"/>
          </p:nvPr>
        </p:nvSpPr>
        <p:spPr>
          <a:xfrm>
            <a:off x="456688" y="450617"/>
            <a:ext cx="8735438" cy="1325563"/>
          </a:xfrm>
        </p:spPr>
        <p:txBody>
          <a:bodyPr>
            <a:normAutofit/>
          </a:bodyPr>
          <a:lstStyle/>
          <a:p>
            <a:r>
              <a:rPr lang="en-US" dirty="0"/>
              <a:t>Some Guidelines for Peer Feedback</a:t>
            </a:r>
          </a:p>
        </p:txBody>
      </p:sp>
      <p:sp>
        <p:nvSpPr>
          <p:cNvPr id="13" name="Freeform: Shape 12">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A1409CF-E242-A5C1-5CBE-6D262E2A7F69}"/>
              </a:ext>
            </a:extLst>
          </p:cNvPr>
          <p:cNvSpPr>
            <a:spLocks noGrp="1"/>
          </p:cNvSpPr>
          <p:nvPr>
            <p:ph idx="1"/>
          </p:nvPr>
        </p:nvSpPr>
        <p:spPr>
          <a:xfrm>
            <a:off x="456688" y="1955567"/>
            <a:ext cx="5458838" cy="4192520"/>
          </a:xfrm>
        </p:spPr>
        <p:txBody>
          <a:bodyPr>
            <a:normAutofit/>
          </a:bodyPr>
          <a:lstStyle/>
          <a:p>
            <a:r>
              <a:rPr lang="en-US" sz="2200" dirty="0"/>
              <a:t>Balance the time. Establish a time limit per author based on the group size and time remaining. </a:t>
            </a:r>
          </a:p>
          <a:p>
            <a:r>
              <a:rPr lang="en-US" sz="2200" dirty="0"/>
              <a:t>The author begins by quickly establishing necessary context and the type/level of feedback desired.</a:t>
            </a:r>
          </a:p>
          <a:p>
            <a:r>
              <a:rPr lang="en-US" sz="2200" dirty="0"/>
              <a:t>The author reads their poem aloud to the group as the other group members listen and annotate/mark their copy of the poem.</a:t>
            </a:r>
          </a:p>
          <a:p>
            <a:r>
              <a:rPr lang="en-US" sz="2200" dirty="0"/>
              <a:t>After the author finishes reading, the group members give comments that align with the type/level of feedback the author desired:</a:t>
            </a:r>
          </a:p>
          <a:p>
            <a:pPr marL="0" indent="0">
              <a:buNone/>
            </a:pPr>
            <a:endParaRPr lang="en-US" sz="2200" dirty="0"/>
          </a:p>
        </p:txBody>
      </p:sp>
      <p:graphicFrame>
        <p:nvGraphicFramePr>
          <p:cNvPr id="4" name="Table 4">
            <a:extLst>
              <a:ext uri="{FF2B5EF4-FFF2-40B4-BE49-F238E27FC236}">
                <a16:creationId xmlns:a16="http://schemas.microsoft.com/office/drawing/2014/main" id="{F48E24BF-8778-7AEF-D7B6-C8CF3C99E06A}"/>
              </a:ext>
            </a:extLst>
          </p:cNvPr>
          <p:cNvGraphicFramePr>
            <a:graphicFrameLocks noGrp="1"/>
          </p:cNvGraphicFramePr>
          <p:nvPr>
            <p:extLst>
              <p:ext uri="{D42A27DB-BD31-4B8C-83A1-F6EECF244321}">
                <p14:modId xmlns:p14="http://schemas.microsoft.com/office/powerpoint/2010/main" val="342878718"/>
              </p:ext>
            </p:extLst>
          </p:nvPr>
        </p:nvGraphicFramePr>
        <p:xfrm>
          <a:off x="6145390" y="1771686"/>
          <a:ext cx="4777382" cy="4211715"/>
        </p:xfrm>
        <a:graphic>
          <a:graphicData uri="http://schemas.openxmlformats.org/drawingml/2006/table">
            <a:tbl>
              <a:tblPr firstRow="1" bandRow="1">
                <a:tableStyleId>{0E3FDE45-AF77-4B5C-9715-49D594BDF05E}</a:tableStyleId>
              </a:tblPr>
              <a:tblGrid>
                <a:gridCol w="2289123">
                  <a:extLst>
                    <a:ext uri="{9D8B030D-6E8A-4147-A177-3AD203B41FA5}">
                      <a16:colId xmlns:a16="http://schemas.microsoft.com/office/drawing/2014/main" val="2543201059"/>
                    </a:ext>
                  </a:extLst>
                </a:gridCol>
                <a:gridCol w="2488259">
                  <a:extLst>
                    <a:ext uri="{9D8B030D-6E8A-4147-A177-3AD203B41FA5}">
                      <a16:colId xmlns:a16="http://schemas.microsoft.com/office/drawing/2014/main" val="2416062427"/>
                    </a:ext>
                  </a:extLst>
                </a:gridCol>
              </a:tblGrid>
              <a:tr h="842343">
                <a:tc gridSpan="2">
                  <a:txBody>
                    <a:bodyPr/>
                    <a:lstStyle/>
                    <a:p>
                      <a:pPr algn="ctr"/>
                      <a:r>
                        <a:rPr lang="en-US" sz="2400" b="0" dirty="0"/>
                        <a:t>Possible Comments (not exhaustive)</a:t>
                      </a:r>
                    </a:p>
                  </a:txBody>
                  <a:tcPr marL="89611" marR="89611" marT="44805" marB="44805" anchor="ctr"/>
                </a:tc>
                <a:tc hMerge="1">
                  <a:txBody>
                    <a:bodyPr/>
                    <a:lstStyle/>
                    <a:p>
                      <a:r>
                        <a:rPr lang="en-US" sz="2400" b="0" dirty="0"/>
                        <a:t>Possible Comments (not exhaustive)</a:t>
                      </a:r>
                    </a:p>
                  </a:txBody>
                  <a:tcPr marL="89611" marR="89611" marT="44805" marB="44805"/>
                </a:tc>
                <a:extLst>
                  <a:ext uri="{0D108BD9-81ED-4DB2-BD59-A6C34878D82A}">
                    <a16:rowId xmlns:a16="http://schemas.microsoft.com/office/drawing/2014/main" val="1445019625"/>
                  </a:ext>
                </a:extLst>
              </a:tr>
              <a:tr h="842343">
                <a:tc>
                  <a:txBody>
                    <a:bodyPr/>
                    <a:lstStyle/>
                    <a:p>
                      <a:r>
                        <a:rPr lang="en-US" sz="2400" dirty="0"/>
                        <a:t>Questions that came to mind</a:t>
                      </a:r>
                    </a:p>
                  </a:txBody>
                  <a:tcPr marL="89611" marR="89611" marT="44805" marB="44805"/>
                </a:tc>
                <a:tc>
                  <a:txBody>
                    <a:bodyPr/>
                    <a:lstStyle/>
                    <a:p>
                      <a:r>
                        <a:rPr lang="en-US" sz="2400" dirty="0"/>
                        <a:t>Effective word choices</a:t>
                      </a:r>
                    </a:p>
                  </a:txBody>
                  <a:tcPr marL="89611" marR="89611" marT="44805" marB="44805"/>
                </a:tc>
                <a:extLst>
                  <a:ext uri="{0D108BD9-81ED-4DB2-BD59-A6C34878D82A}">
                    <a16:rowId xmlns:a16="http://schemas.microsoft.com/office/drawing/2014/main" val="2393602296"/>
                  </a:ext>
                </a:extLst>
              </a:tr>
              <a:tr h="842343">
                <a:tc>
                  <a:txBody>
                    <a:bodyPr/>
                    <a:lstStyle/>
                    <a:p>
                      <a:r>
                        <a:rPr lang="en-US" sz="2400" dirty="0"/>
                        <a:t>What you liked</a:t>
                      </a:r>
                    </a:p>
                  </a:txBody>
                  <a:tcPr marL="89611" marR="89611" marT="44805" marB="44805"/>
                </a:tc>
                <a:tc>
                  <a:txBody>
                    <a:bodyPr/>
                    <a:lstStyle/>
                    <a:p>
                      <a:r>
                        <a:rPr lang="en-US" sz="2400" dirty="0"/>
                        <a:t>Use of figurative language</a:t>
                      </a:r>
                    </a:p>
                  </a:txBody>
                  <a:tcPr marL="89611" marR="89611" marT="44805" marB="44805"/>
                </a:tc>
                <a:extLst>
                  <a:ext uri="{0D108BD9-81ED-4DB2-BD59-A6C34878D82A}">
                    <a16:rowId xmlns:a16="http://schemas.microsoft.com/office/drawing/2014/main" val="1557537287"/>
                  </a:ext>
                </a:extLst>
              </a:tr>
              <a:tr h="842343">
                <a:tc>
                  <a:txBody>
                    <a:bodyPr/>
                    <a:lstStyle/>
                    <a:p>
                      <a:r>
                        <a:rPr lang="en-US" sz="2400" dirty="0"/>
                        <a:t>Images that stood out</a:t>
                      </a:r>
                    </a:p>
                  </a:txBody>
                  <a:tcPr marL="89611" marR="89611" marT="44805" marB="44805"/>
                </a:tc>
                <a:tc>
                  <a:txBody>
                    <a:bodyPr/>
                    <a:lstStyle/>
                    <a:p>
                      <a:r>
                        <a:rPr lang="en-US" sz="2400" dirty="0"/>
                        <a:t>Connections you make</a:t>
                      </a:r>
                    </a:p>
                  </a:txBody>
                  <a:tcPr marL="89611" marR="89611" marT="44805" marB="44805"/>
                </a:tc>
                <a:extLst>
                  <a:ext uri="{0D108BD9-81ED-4DB2-BD59-A6C34878D82A}">
                    <a16:rowId xmlns:a16="http://schemas.microsoft.com/office/drawing/2014/main" val="181811077"/>
                  </a:ext>
                </a:extLst>
              </a:tr>
              <a:tr h="842343">
                <a:tc>
                  <a:txBody>
                    <a:bodyPr/>
                    <a:lstStyle/>
                    <a:p>
                      <a:r>
                        <a:rPr lang="en-US" sz="2400" dirty="0"/>
                        <a:t>Structural choices</a:t>
                      </a:r>
                    </a:p>
                  </a:txBody>
                  <a:tcPr marL="89611" marR="89611" marT="44805" marB="44805"/>
                </a:tc>
                <a:tc>
                  <a:txBody>
                    <a:bodyPr/>
                    <a:lstStyle/>
                    <a:p>
                      <a:r>
                        <a:rPr lang="en-US" sz="2400" dirty="0"/>
                        <a:t>Response to author questions</a:t>
                      </a:r>
                    </a:p>
                  </a:txBody>
                  <a:tcPr marL="89611" marR="89611" marT="44805" marB="44805"/>
                </a:tc>
                <a:extLst>
                  <a:ext uri="{0D108BD9-81ED-4DB2-BD59-A6C34878D82A}">
                    <a16:rowId xmlns:a16="http://schemas.microsoft.com/office/drawing/2014/main" val="4070796403"/>
                  </a:ext>
                </a:extLst>
              </a:tr>
            </a:tbl>
          </a:graphicData>
        </a:graphic>
      </p:graphicFrame>
    </p:spTree>
    <p:extLst>
      <p:ext uri="{BB962C8B-B14F-4D97-AF65-F5344CB8AC3E}">
        <p14:creationId xmlns:p14="http://schemas.microsoft.com/office/powerpoint/2010/main" val="38376333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633</Words>
  <Application>Microsoft Office PowerPoint</Application>
  <PresentationFormat>Widescreen</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Welcome to  Poetry Club </vt:lpstr>
      <vt:lpstr>What's Poetry Club All About?</vt:lpstr>
      <vt:lpstr>Poems as Models for Inspiration</vt:lpstr>
      <vt:lpstr>Poetry from a different perspective</vt:lpstr>
      <vt:lpstr>Poems as Models for Revision</vt:lpstr>
      <vt:lpstr>Make things concrete. </vt:lpstr>
      <vt:lpstr>PowerPoint Presentation</vt:lpstr>
      <vt:lpstr>Freewrite Repetition</vt:lpstr>
      <vt:lpstr>Some Guidelines for Peer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Molly L. Coffman</cp:lastModifiedBy>
  <cp:revision>134</cp:revision>
  <dcterms:created xsi:type="dcterms:W3CDTF">2022-10-20T20:56:39Z</dcterms:created>
  <dcterms:modified xsi:type="dcterms:W3CDTF">2022-10-20T22:23:37Z</dcterms:modified>
</cp:coreProperties>
</file>