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amp;ehk=0MaoFJByqPzNB" ContentType="image/jpeg"/>
  <Default Extension="jpg&amp;ehk=aS1"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7" r:id="rId2"/>
    <p:sldId id="258" r:id="rId3"/>
    <p:sldId id="259" r:id="rId4"/>
    <p:sldId id="266" r:id="rId5"/>
    <p:sldId id="261" r:id="rId6"/>
    <p:sldId id="260" r:id="rId7"/>
    <p:sldId id="262"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0" autoAdjust="0"/>
    <p:restoredTop sz="94660"/>
  </p:normalViewPr>
  <p:slideViewPr>
    <p:cSldViewPr snapToGrid="0">
      <p:cViewPr varScale="1">
        <p:scale>
          <a:sx n="74" d="100"/>
          <a:sy n="74" d="100"/>
        </p:scale>
        <p:origin x="5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5091818-B839-4862-947D-7C104F1F21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Perceptions: Man vs. Monster</a:t>
            </a:r>
          </a:p>
        </p:txBody>
      </p:sp>
      <p:sp>
        <p:nvSpPr>
          <p:cNvPr id="3" name="Date Placeholder 2">
            <a:extLst>
              <a:ext uri="{FF2B5EF4-FFF2-40B4-BE49-F238E27FC236}">
                <a16:creationId xmlns="" xmlns:a16="http://schemas.microsoft.com/office/drawing/2014/main" id="{0ADC6B27-6C38-44AA-B309-76A1EBBDAF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585C72-24B4-4C9A-8AA0-1FD218872DEC}" type="datetimeFigureOut">
              <a:rPr lang="en-US" smtClean="0"/>
              <a:t>9/1/2017</a:t>
            </a:fld>
            <a:endParaRPr lang="en-US"/>
          </a:p>
        </p:txBody>
      </p:sp>
      <p:sp>
        <p:nvSpPr>
          <p:cNvPr id="4" name="Footer Placeholder 3">
            <a:extLst>
              <a:ext uri="{FF2B5EF4-FFF2-40B4-BE49-F238E27FC236}">
                <a16:creationId xmlns="" xmlns:a16="http://schemas.microsoft.com/office/drawing/2014/main" id="{DD6E1F1E-0B76-4AE5-9DD5-0D4D032492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Mr. Marlatt     English III      SCHS</a:t>
            </a:r>
          </a:p>
        </p:txBody>
      </p:sp>
      <p:sp>
        <p:nvSpPr>
          <p:cNvPr id="5" name="Slide Number Placeholder 4">
            <a:extLst>
              <a:ext uri="{FF2B5EF4-FFF2-40B4-BE49-F238E27FC236}">
                <a16:creationId xmlns="" xmlns:a16="http://schemas.microsoft.com/office/drawing/2014/main" id="{2DD4265D-E359-4678-BCBD-2D5F49267C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064B4B-9A9D-4E5C-BF73-6EEB2BF0F8EE}" type="slidenum">
              <a:rPr lang="en-US" smtClean="0"/>
              <a:t>‹#›</a:t>
            </a:fld>
            <a:endParaRPr lang="en-US"/>
          </a:p>
        </p:txBody>
      </p:sp>
    </p:spTree>
    <p:extLst>
      <p:ext uri="{BB962C8B-B14F-4D97-AF65-F5344CB8AC3E}">
        <p14:creationId xmlns:p14="http://schemas.microsoft.com/office/powerpoint/2010/main" val="171528731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Perceptions: Man vs. Monster</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6A85E-132A-4EB7-870F-65FC651A0C5D}" type="datetimeFigureOut">
              <a:rPr lang="en-US" smtClean="0"/>
              <a:t>9/1/2017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Mr. Marlatt     English III      SCHS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E385F-DC3B-40F6-9AE8-04D31EF0379B}" type="slidenum">
              <a:rPr lang="en-US" smtClean="0"/>
              <a:t>‹#›</a:t>
            </a:fld>
            <a:endParaRPr lang="en-US"/>
          </a:p>
        </p:txBody>
      </p:sp>
    </p:spTree>
    <p:extLst>
      <p:ext uri="{BB962C8B-B14F-4D97-AF65-F5344CB8AC3E}">
        <p14:creationId xmlns:p14="http://schemas.microsoft.com/office/powerpoint/2010/main" val="18681767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E59C525F-97F3-4656-BF11-A2AF9999D9AE}"/>
              </a:ext>
            </a:extLst>
          </p:cNvPr>
          <p:cNvSpPr>
            <a:spLocks noGrp="1"/>
          </p:cNvSpPr>
          <p:nvPr>
            <p:ph type="dt" sz="half" idx="10"/>
          </p:nvPr>
        </p:nvSpPr>
        <p:spPr/>
        <p:txBody>
          <a:bodyPr/>
          <a:lstStyle>
            <a:lvl1pPr>
              <a:defRPr/>
            </a:lvl1pPr>
          </a:lstStyle>
          <a:p>
            <a:pPr>
              <a:defRPr/>
            </a:pPr>
            <a:fld id="{FAE07E6C-C664-45A6-8759-46788FDEF8A3}" type="datetime1">
              <a:rPr lang="en-US" altLang="en-US" smtClean="0"/>
              <a:t>9/1/2017</a:t>
            </a:fld>
            <a:endParaRPr lang="en-US" altLang="en-US"/>
          </a:p>
        </p:txBody>
      </p:sp>
      <p:sp>
        <p:nvSpPr>
          <p:cNvPr id="5" name="Footer Placeholder 4">
            <a:extLst>
              <a:ext uri="{FF2B5EF4-FFF2-40B4-BE49-F238E27FC236}">
                <a16:creationId xmlns="" xmlns:a16="http://schemas.microsoft.com/office/drawing/2014/main" id="{BFCF0383-23B0-4C59-806C-E0941B32E258}"/>
              </a:ext>
            </a:extLst>
          </p:cNvPr>
          <p:cNvSpPr>
            <a:spLocks noGrp="1"/>
          </p:cNvSpPr>
          <p:nvPr>
            <p:ph type="ftr" sz="quarter" idx="11"/>
          </p:nvPr>
        </p:nvSpPr>
        <p:spPr/>
        <p:txBody>
          <a:bodyPr/>
          <a:lstStyle>
            <a:lvl1pPr>
              <a:defRPr/>
            </a:lvl1pPr>
          </a:lstStyle>
          <a:p>
            <a:pPr>
              <a:defRPr/>
            </a:pPr>
            <a:r>
              <a:rPr lang="en-US"/>
              <a:t>Mr. Marlatt     ENG III     SCHS</a:t>
            </a:r>
          </a:p>
        </p:txBody>
      </p:sp>
      <p:sp>
        <p:nvSpPr>
          <p:cNvPr id="6" name="Slide Number Placeholder 5">
            <a:extLst>
              <a:ext uri="{FF2B5EF4-FFF2-40B4-BE49-F238E27FC236}">
                <a16:creationId xmlns="" xmlns:a16="http://schemas.microsoft.com/office/drawing/2014/main" id="{CC1972D6-314D-4349-91F1-75482BB2ACF9}"/>
              </a:ext>
            </a:extLst>
          </p:cNvPr>
          <p:cNvSpPr>
            <a:spLocks noGrp="1"/>
          </p:cNvSpPr>
          <p:nvPr>
            <p:ph type="sldNum" sz="quarter" idx="12"/>
          </p:nvPr>
        </p:nvSpPr>
        <p:spPr/>
        <p:txBody>
          <a:bodyPr/>
          <a:lstStyle>
            <a:lvl1pPr>
              <a:defRPr/>
            </a:lvl1pPr>
          </a:lstStyle>
          <a:p>
            <a:fld id="{A905907C-5312-453C-B734-FA7C4A14C0B7}" type="slidenum">
              <a:rPr lang="en-US" altLang="en-US"/>
              <a:pPr/>
              <a:t>‹#›</a:t>
            </a:fld>
            <a:endParaRPr lang="en-US" altLang="en-US"/>
          </a:p>
        </p:txBody>
      </p:sp>
    </p:spTree>
    <p:extLst>
      <p:ext uri="{BB962C8B-B14F-4D97-AF65-F5344CB8AC3E}">
        <p14:creationId xmlns:p14="http://schemas.microsoft.com/office/powerpoint/2010/main" val="1448686823"/>
      </p:ext>
    </p:extLst>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5F2DF7-BBF8-4168-85B4-B49F9943665F}"/>
              </a:ext>
            </a:extLst>
          </p:cNvPr>
          <p:cNvSpPr>
            <a:spLocks noGrp="1"/>
          </p:cNvSpPr>
          <p:nvPr>
            <p:ph type="dt" sz="half" idx="10"/>
          </p:nvPr>
        </p:nvSpPr>
        <p:spPr/>
        <p:txBody>
          <a:bodyPr/>
          <a:lstStyle>
            <a:lvl1pPr>
              <a:defRPr/>
            </a:lvl1pPr>
          </a:lstStyle>
          <a:p>
            <a:pPr>
              <a:defRPr/>
            </a:pPr>
            <a:fld id="{5ACDFEF0-89AD-400A-9DDF-3B7EFD68D2B0}" type="datetime1">
              <a:rPr lang="en-US" altLang="en-US" smtClean="0"/>
              <a:t>9/1/2017</a:t>
            </a:fld>
            <a:endParaRPr lang="en-US" altLang="en-US"/>
          </a:p>
        </p:txBody>
      </p:sp>
      <p:sp>
        <p:nvSpPr>
          <p:cNvPr id="5" name="Footer Placeholder 4">
            <a:extLst>
              <a:ext uri="{FF2B5EF4-FFF2-40B4-BE49-F238E27FC236}">
                <a16:creationId xmlns="" xmlns:a16="http://schemas.microsoft.com/office/drawing/2014/main" id="{A6DB441A-25DB-4965-AA4F-75FAC4E1DD77}"/>
              </a:ext>
            </a:extLst>
          </p:cNvPr>
          <p:cNvSpPr>
            <a:spLocks noGrp="1"/>
          </p:cNvSpPr>
          <p:nvPr>
            <p:ph type="ftr" sz="quarter" idx="11"/>
          </p:nvPr>
        </p:nvSpPr>
        <p:spPr/>
        <p:txBody>
          <a:bodyPr/>
          <a:lstStyle>
            <a:lvl1pPr>
              <a:defRPr/>
            </a:lvl1pPr>
          </a:lstStyle>
          <a:p>
            <a:pPr>
              <a:defRPr/>
            </a:pPr>
            <a:r>
              <a:rPr lang="en-US"/>
              <a:t>Mr. Marlatt     ENG III     SCHS</a:t>
            </a:r>
          </a:p>
        </p:txBody>
      </p:sp>
      <p:sp>
        <p:nvSpPr>
          <p:cNvPr id="6" name="Slide Number Placeholder 5">
            <a:extLst>
              <a:ext uri="{FF2B5EF4-FFF2-40B4-BE49-F238E27FC236}">
                <a16:creationId xmlns="" xmlns:a16="http://schemas.microsoft.com/office/drawing/2014/main" id="{FF5C4018-525E-4A7B-9DAC-DF6FB0ABCD02}"/>
              </a:ext>
            </a:extLst>
          </p:cNvPr>
          <p:cNvSpPr>
            <a:spLocks noGrp="1"/>
          </p:cNvSpPr>
          <p:nvPr>
            <p:ph type="sldNum" sz="quarter" idx="12"/>
          </p:nvPr>
        </p:nvSpPr>
        <p:spPr/>
        <p:txBody>
          <a:bodyPr/>
          <a:lstStyle>
            <a:lvl1pPr>
              <a:defRPr/>
            </a:lvl1pPr>
          </a:lstStyle>
          <a:p>
            <a:fld id="{556F7BF3-B7BF-4259-A165-AC421EC34CB7}" type="slidenum">
              <a:rPr lang="en-US" altLang="en-US"/>
              <a:pPr/>
              <a:t>‹#›</a:t>
            </a:fld>
            <a:endParaRPr lang="en-US" altLang="en-US"/>
          </a:p>
        </p:txBody>
      </p:sp>
    </p:spTree>
    <p:extLst>
      <p:ext uri="{BB962C8B-B14F-4D97-AF65-F5344CB8AC3E}">
        <p14:creationId xmlns:p14="http://schemas.microsoft.com/office/powerpoint/2010/main" val="842574764"/>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70C40B6-34C8-411D-A898-1921A881668B}"/>
              </a:ext>
            </a:extLst>
          </p:cNvPr>
          <p:cNvSpPr>
            <a:spLocks noGrp="1"/>
          </p:cNvSpPr>
          <p:nvPr>
            <p:ph type="dt" sz="half" idx="10"/>
          </p:nvPr>
        </p:nvSpPr>
        <p:spPr/>
        <p:txBody>
          <a:bodyPr/>
          <a:lstStyle>
            <a:lvl1pPr>
              <a:defRPr/>
            </a:lvl1pPr>
          </a:lstStyle>
          <a:p>
            <a:pPr>
              <a:defRPr/>
            </a:pPr>
            <a:fld id="{823E15B1-9A3A-456D-99B7-4CEBCDB1D5C0}" type="datetime1">
              <a:rPr lang="en-US" altLang="en-US" smtClean="0"/>
              <a:t>9/1/2017</a:t>
            </a:fld>
            <a:endParaRPr lang="en-US" altLang="en-US"/>
          </a:p>
        </p:txBody>
      </p:sp>
      <p:sp>
        <p:nvSpPr>
          <p:cNvPr id="5" name="Footer Placeholder 4">
            <a:extLst>
              <a:ext uri="{FF2B5EF4-FFF2-40B4-BE49-F238E27FC236}">
                <a16:creationId xmlns="" xmlns:a16="http://schemas.microsoft.com/office/drawing/2014/main" id="{8DB39FFB-4828-40BB-82CE-7B7EF4CCB841}"/>
              </a:ext>
            </a:extLst>
          </p:cNvPr>
          <p:cNvSpPr>
            <a:spLocks noGrp="1"/>
          </p:cNvSpPr>
          <p:nvPr>
            <p:ph type="ftr" sz="quarter" idx="11"/>
          </p:nvPr>
        </p:nvSpPr>
        <p:spPr/>
        <p:txBody>
          <a:bodyPr/>
          <a:lstStyle>
            <a:lvl1pPr>
              <a:defRPr/>
            </a:lvl1pPr>
          </a:lstStyle>
          <a:p>
            <a:pPr>
              <a:defRPr/>
            </a:pPr>
            <a:r>
              <a:rPr lang="en-US"/>
              <a:t>Mr. Marlatt     ENG III     SCHS</a:t>
            </a:r>
          </a:p>
        </p:txBody>
      </p:sp>
      <p:sp>
        <p:nvSpPr>
          <p:cNvPr id="6" name="Slide Number Placeholder 5">
            <a:extLst>
              <a:ext uri="{FF2B5EF4-FFF2-40B4-BE49-F238E27FC236}">
                <a16:creationId xmlns="" xmlns:a16="http://schemas.microsoft.com/office/drawing/2014/main" id="{FE910056-0676-40BD-80B0-DEC8F3DD13EB}"/>
              </a:ext>
            </a:extLst>
          </p:cNvPr>
          <p:cNvSpPr>
            <a:spLocks noGrp="1"/>
          </p:cNvSpPr>
          <p:nvPr>
            <p:ph type="sldNum" sz="quarter" idx="12"/>
          </p:nvPr>
        </p:nvSpPr>
        <p:spPr/>
        <p:txBody>
          <a:bodyPr/>
          <a:lstStyle>
            <a:lvl1pPr>
              <a:defRPr/>
            </a:lvl1pPr>
          </a:lstStyle>
          <a:p>
            <a:fld id="{CCDD9C12-49B8-4C9B-9245-EA18A99F4D4E}" type="slidenum">
              <a:rPr lang="en-US" altLang="en-US"/>
              <a:pPr/>
              <a:t>‹#›</a:t>
            </a:fld>
            <a:endParaRPr lang="en-US" altLang="en-US"/>
          </a:p>
        </p:txBody>
      </p:sp>
    </p:spTree>
    <p:extLst>
      <p:ext uri="{BB962C8B-B14F-4D97-AF65-F5344CB8AC3E}">
        <p14:creationId xmlns:p14="http://schemas.microsoft.com/office/powerpoint/2010/main" val="3230366060"/>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7B3828D-3404-4FB2-87BC-F895C6823D99}"/>
              </a:ext>
            </a:extLst>
          </p:cNvPr>
          <p:cNvSpPr>
            <a:spLocks noGrp="1"/>
          </p:cNvSpPr>
          <p:nvPr>
            <p:ph type="dt" sz="half" idx="10"/>
          </p:nvPr>
        </p:nvSpPr>
        <p:spPr/>
        <p:txBody>
          <a:bodyPr/>
          <a:lstStyle>
            <a:lvl1pPr>
              <a:defRPr/>
            </a:lvl1pPr>
          </a:lstStyle>
          <a:p>
            <a:pPr>
              <a:defRPr/>
            </a:pPr>
            <a:fld id="{13971941-03D4-4BC3-BA61-8B19AC36FC1C}" type="datetime1">
              <a:rPr lang="en-US" altLang="en-US" smtClean="0"/>
              <a:t>9/1/2017</a:t>
            </a:fld>
            <a:endParaRPr lang="en-US" altLang="en-US"/>
          </a:p>
        </p:txBody>
      </p:sp>
      <p:sp>
        <p:nvSpPr>
          <p:cNvPr id="5" name="Footer Placeholder 4">
            <a:extLst>
              <a:ext uri="{FF2B5EF4-FFF2-40B4-BE49-F238E27FC236}">
                <a16:creationId xmlns="" xmlns:a16="http://schemas.microsoft.com/office/drawing/2014/main" id="{0634DCE5-1F0E-4E09-935C-6BE5EDD8859A}"/>
              </a:ext>
            </a:extLst>
          </p:cNvPr>
          <p:cNvSpPr>
            <a:spLocks noGrp="1"/>
          </p:cNvSpPr>
          <p:nvPr>
            <p:ph type="ftr" sz="quarter" idx="11"/>
          </p:nvPr>
        </p:nvSpPr>
        <p:spPr/>
        <p:txBody>
          <a:bodyPr/>
          <a:lstStyle>
            <a:lvl1pPr>
              <a:defRPr/>
            </a:lvl1pPr>
          </a:lstStyle>
          <a:p>
            <a:pPr>
              <a:defRPr/>
            </a:pPr>
            <a:r>
              <a:rPr lang="en-US"/>
              <a:t>Mr. Marlatt     ENG III     SCHS</a:t>
            </a:r>
          </a:p>
        </p:txBody>
      </p:sp>
      <p:sp>
        <p:nvSpPr>
          <p:cNvPr id="6" name="Slide Number Placeholder 5">
            <a:extLst>
              <a:ext uri="{FF2B5EF4-FFF2-40B4-BE49-F238E27FC236}">
                <a16:creationId xmlns="" xmlns:a16="http://schemas.microsoft.com/office/drawing/2014/main" id="{DB297DC9-A6D9-4045-92E9-DB42A822D3EB}"/>
              </a:ext>
            </a:extLst>
          </p:cNvPr>
          <p:cNvSpPr>
            <a:spLocks noGrp="1"/>
          </p:cNvSpPr>
          <p:nvPr>
            <p:ph type="sldNum" sz="quarter" idx="12"/>
          </p:nvPr>
        </p:nvSpPr>
        <p:spPr/>
        <p:txBody>
          <a:bodyPr/>
          <a:lstStyle>
            <a:lvl1pPr>
              <a:defRPr/>
            </a:lvl1pPr>
          </a:lstStyle>
          <a:p>
            <a:fld id="{84DBF210-090C-4571-9209-5CC4AB9A3071}" type="slidenum">
              <a:rPr lang="en-US" altLang="en-US"/>
              <a:pPr/>
              <a:t>‹#›</a:t>
            </a:fld>
            <a:endParaRPr lang="en-US" altLang="en-US"/>
          </a:p>
        </p:txBody>
      </p:sp>
    </p:spTree>
    <p:extLst>
      <p:ext uri="{BB962C8B-B14F-4D97-AF65-F5344CB8AC3E}">
        <p14:creationId xmlns:p14="http://schemas.microsoft.com/office/powerpoint/2010/main" val="2643329969"/>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F56DD47-C7B7-42D4-A7AE-7DECF825781A}"/>
              </a:ext>
            </a:extLst>
          </p:cNvPr>
          <p:cNvSpPr>
            <a:spLocks noGrp="1"/>
          </p:cNvSpPr>
          <p:nvPr>
            <p:ph type="dt" sz="half" idx="10"/>
          </p:nvPr>
        </p:nvSpPr>
        <p:spPr/>
        <p:txBody>
          <a:bodyPr/>
          <a:lstStyle>
            <a:lvl1pPr>
              <a:defRPr/>
            </a:lvl1pPr>
          </a:lstStyle>
          <a:p>
            <a:pPr>
              <a:defRPr/>
            </a:pPr>
            <a:fld id="{87B7D6D1-AB17-4647-AA21-50DC99B7A5BA}" type="datetime1">
              <a:rPr lang="en-US" altLang="en-US" smtClean="0"/>
              <a:t>9/1/2017</a:t>
            </a:fld>
            <a:endParaRPr lang="en-US" altLang="en-US"/>
          </a:p>
        </p:txBody>
      </p:sp>
      <p:sp>
        <p:nvSpPr>
          <p:cNvPr id="5" name="Footer Placeholder 4">
            <a:extLst>
              <a:ext uri="{FF2B5EF4-FFF2-40B4-BE49-F238E27FC236}">
                <a16:creationId xmlns="" xmlns:a16="http://schemas.microsoft.com/office/drawing/2014/main" id="{AAAD61DB-2632-4CCD-B324-E5E2B2909491}"/>
              </a:ext>
            </a:extLst>
          </p:cNvPr>
          <p:cNvSpPr>
            <a:spLocks noGrp="1"/>
          </p:cNvSpPr>
          <p:nvPr>
            <p:ph type="ftr" sz="quarter" idx="11"/>
          </p:nvPr>
        </p:nvSpPr>
        <p:spPr/>
        <p:txBody>
          <a:bodyPr/>
          <a:lstStyle>
            <a:lvl1pPr>
              <a:defRPr/>
            </a:lvl1pPr>
          </a:lstStyle>
          <a:p>
            <a:pPr>
              <a:defRPr/>
            </a:pPr>
            <a:r>
              <a:rPr lang="en-US"/>
              <a:t>Mr. Marlatt     ENG III     SCHS</a:t>
            </a:r>
          </a:p>
        </p:txBody>
      </p:sp>
      <p:sp>
        <p:nvSpPr>
          <p:cNvPr id="6" name="Slide Number Placeholder 5">
            <a:extLst>
              <a:ext uri="{FF2B5EF4-FFF2-40B4-BE49-F238E27FC236}">
                <a16:creationId xmlns="" xmlns:a16="http://schemas.microsoft.com/office/drawing/2014/main" id="{B47BA9FB-51A0-4B16-8153-BA8C6CA0B3DC}"/>
              </a:ext>
            </a:extLst>
          </p:cNvPr>
          <p:cNvSpPr>
            <a:spLocks noGrp="1"/>
          </p:cNvSpPr>
          <p:nvPr>
            <p:ph type="sldNum" sz="quarter" idx="12"/>
          </p:nvPr>
        </p:nvSpPr>
        <p:spPr/>
        <p:txBody>
          <a:bodyPr/>
          <a:lstStyle>
            <a:lvl1pPr>
              <a:defRPr/>
            </a:lvl1pPr>
          </a:lstStyle>
          <a:p>
            <a:fld id="{05B513D7-02D3-4DD9-A2AD-CEC22E968D3B}" type="slidenum">
              <a:rPr lang="en-US" altLang="en-US"/>
              <a:pPr/>
              <a:t>‹#›</a:t>
            </a:fld>
            <a:endParaRPr lang="en-US" altLang="en-US"/>
          </a:p>
        </p:txBody>
      </p:sp>
    </p:spTree>
    <p:extLst>
      <p:ext uri="{BB962C8B-B14F-4D97-AF65-F5344CB8AC3E}">
        <p14:creationId xmlns:p14="http://schemas.microsoft.com/office/powerpoint/2010/main" val="2092952784"/>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49D8AB65-C628-466A-9430-3E441B21424E}"/>
              </a:ext>
            </a:extLst>
          </p:cNvPr>
          <p:cNvSpPr>
            <a:spLocks noGrp="1"/>
          </p:cNvSpPr>
          <p:nvPr>
            <p:ph type="dt" sz="half" idx="10"/>
          </p:nvPr>
        </p:nvSpPr>
        <p:spPr/>
        <p:txBody>
          <a:bodyPr/>
          <a:lstStyle>
            <a:lvl1pPr>
              <a:defRPr/>
            </a:lvl1pPr>
          </a:lstStyle>
          <a:p>
            <a:pPr>
              <a:defRPr/>
            </a:pPr>
            <a:fld id="{D7F1A67C-6A5C-491B-8A81-7E5C1D272F40}" type="datetime1">
              <a:rPr lang="en-US" altLang="en-US" smtClean="0"/>
              <a:t>9/1/2017</a:t>
            </a:fld>
            <a:endParaRPr lang="en-US" altLang="en-US"/>
          </a:p>
        </p:txBody>
      </p:sp>
      <p:sp>
        <p:nvSpPr>
          <p:cNvPr id="6" name="Footer Placeholder 4">
            <a:extLst>
              <a:ext uri="{FF2B5EF4-FFF2-40B4-BE49-F238E27FC236}">
                <a16:creationId xmlns="" xmlns:a16="http://schemas.microsoft.com/office/drawing/2014/main" id="{7F998D69-CB65-4E80-98DB-C5EC56D8E9C2}"/>
              </a:ext>
            </a:extLst>
          </p:cNvPr>
          <p:cNvSpPr>
            <a:spLocks noGrp="1"/>
          </p:cNvSpPr>
          <p:nvPr>
            <p:ph type="ftr" sz="quarter" idx="11"/>
          </p:nvPr>
        </p:nvSpPr>
        <p:spPr/>
        <p:txBody>
          <a:bodyPr/>
          <a:lstStyle>
            <a:lvl1pPr>
              <a:defRPr/>
            </a:lvl1pPr>
          </a:lstStyle>
          <a:p>
            <a:pPr>
              <a:defRPr/>
            </a:pPr>
            <a:r>
              <a:rPr lang="en-US"/>
              <a:t>Mr. Marlatt     ENG III     SCHS</a:t>
            </a:r>
          </a:p>
        </p:txBody>
      </p:sp>
      <p:sp>
        <p:nvSpPr>
          <p:cNvPr id="7" name="Slide Number Placeholder 5">
            <a:extLst>
              <a:ext uri="{FF2B5EF4-FFF2-40B4-BE49-F238E27FC236}">
                <a16:creationId xmlns="" xmlns:a16="http://schemas.microsoft.com/office/drawing/2014/main" id="{745632C8-6375-4A5A-9A5D-DC5EBB5F4E6C}"/>
              </a:ext>
            </a:extLst>
          </p:cNvPr>
          <p:cNvSpPr>
            <a:spLocks noGrp="1"/>
          </p:cNvSpPr>
          <p:nvPr>
            <p:ph type="sldNum" sz="quarter" idx="12"/>
          </p:nvPr>
        </p:nvSpPr>
        <p:spPr/>
        <p:txBody>
          <a:bodyPr/>
          <a:lstStyle>
            <a:lvl1pPr>
              <a:defRPr/>
            </a:lvl1pPr>
          </a:lstStyle>
          <a:p>
            <a:fld id="{4AD08268-1A08-407C-9A69-9B361CBB78E9}" type="slidenum">
              <a:rPr lang="en-US" altLang="en-US"/>
              <a:pPr/>
              <a:t>‹#›</a:t>
            </a:fld>
            <a:endParaRPr lang="en-US" altLang="en-US"/>
          </a:p>
        </p:txBody>
      </p:sp>
    </p:spTree>
    <p:extLst>
      <p:ext uri="{BB962C8B-B14F-4D97-AF65-F5344CB8AC3E}">
        <p14:creationId xmlns:p14="http://schemas.microsoft.com/office/powerpoint/2010/main" val="2609145470"/>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1C197635-E8C0-4F8A-8714-D2DEC4A82115}"/>
              </a:ext>
            </a:extLst>
          </p:cNvPr>
          <p:cNvSpPr>
            <a:spLocks noGrp="1"/>
          </p:cNvSpPr>
          <p:nvPr>
            <p:ph type="dt" sz="half" idx="10"/>
          </p:nvPr>
        </p:nvSpPr>
        <p:spPr/>
        <p:txBody>
          <a:bodyPr/>
          <a:lstStyle>
            <a:lvl1pPr>
              <a:defRPr/>
            </a:lvl1pPr>
          </a:lstStyle>
          <a:p>
            <a:pPr>
              <a:defRPr/>
            </a:pPr>
            <a:fld id="{A9E38129-9479-430D-AABD-F3BAB3D70016}" type="datetime1">
              <a:rPr lang="en-US" altLang="en-US" smtClean="0"/>
              <a:t>9/1/2017</a:t>
            </a:fld>
            <a:endParaRPr lang="en-US" altLang="en-US"/>
          </a:p>
        </p:txBody>
      </p:sp>
      <p:sp>
        <p:nvSpPr>
          <p:cNvPr id="8" name="Footer Placeholder 4">
            <a:extLst>
              <a:ext uri="{FF2B5EF4-FFF2-40B4-BE49-F238E27FC236}">
                <a16:creationId xmlns="" xmlns:a16="http://schemas.microsoft.com/office/drawing/2014/main" id="{3C970B7C-4CE0-4642-BA40-D7E9BA8A01BA}"/>
              </a:ext>
            </a:extLst>
          </p:cNvPr>
          <p:cNvSpPr>
            <a:spLocks noGrp="1"/>
          </p:cNvSpPr>
          <p:nvPr>
            <p:ph type="ftr" sz="quarter" idx="11"/>
          </p:nvPr>
        </p:nvSpPr>
        <p:spPr/>
        <p:txBody>
          <a:bodyPr/>
          <a:lstStyle>
            <a:lvl1pPr>
              <a:defRPr/>
            </a:lvl1pPr>
          </a:lstStyle>
          <a:p>
            <a:pPr>
              <a:defRPr/>
            </a:pPr>
            <a:r>
              <a:rPr lang="en-US"/>
              <a:t>Mr. Marlatt     ENG III     SCHS</a:t>
            </a:r>
          </a:p>
        </p:txBody>
      </p:sp>
      <p:sp>
        <p:nvSpPr>
          <p:cNvPr id="9" name="Slide Number Placeholder 5">
            <a:extLst>
              <a:ext uri="{FF2B5EF4-FFF2-40B4-BE49-F238E27FC236}">
                <a16:creationId xmlns="" xmlns:a16="http://schemas.microsoft.com/office/drawing/2014/main" id="{B38B7EE4-2905-4FAE-8F35-99EEA8B37825}"/>
              </a:ext>
            </a:extLst>
          </p:cNvPr>
          <p:cNvSpPr>
            <a:spLocks noGrp="1"/>
          </p:cNvSpPr>
          <p:nvPr>
            <p:ph type="sldNum" sz="quarter" idx="12"/>
          </p:nvPr>
        </p:nvSpPr>
        <p:spPr/>
        <p:txBody>
          <a:bodyPr/>
          <a:lstStyle>
            <a:lvl1pPr>
              <a:defRPr/>
            </a:lvl1pPr>
          </a:lstStyle>
          <a:p>
            <a:fld id="{D28CD51E-1AF1-411F-9949-BCCCDAA16EAF}" type="slidenum">
              <a:rPr lang="en-US" altLang="en-US"/>
              <a:pPr/>
              <a:t>‹#›</a:t>
            </a:fld>
            <a:endParaRPr lang="en-US" altLang="en-US"/>
          </a:p>
        </p:txBody>
      </p:sp>
    </p:spTree>
    <p:extLst>
      <p:ext uri="{BB962C8B-B14F-4D97-AF65-F5344CB8AC3E}">
        <p14:creationId xmlns:p14="http://schemas.microsoft.com/office/powerpoint/2010/main" val="85486706"/>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7864A9DA-F87F-4938-B766-1F1625135471}"/>
              </a:ext>
            </a:extLst>
          </p:cNvPr>
          <p:cNvSpPr>
            <a:spLocks noGrp="1"/>
          </p:cNvSpPr>
          <p:nvPr>
            <p:ph type="dt" sz="half" idx="10"/>
          </p:nvPr>
        </p:nvSpPr>
        <p:spPr/>
        <p:txBody>
          <a:bodyPr/>
          <a:lstStyle>
            <a:lvl1pPr>
              <a:defRPr/>
            </a:lvl1pPr>
          </a:lstStyle>
          <a:p>
            <a:pPr>
              <a:defRPr/>
            </a:pPr>
            <a:fld id="{F235AA33-9A17-4550-8D69-BB751AE76023}" type="datetime1">
              <a:rPr lang="en-US" altLang="en-US" smtClean="0"/>
              <a:t>9/1/2017</a:t>
            </a:fld>
            <a:endParaRPr lang="en-US" altLang="en-US"/>
          </a:p>
        </p:txBody>
      </p:sp>
      <p:sp>
        <p:nvSpPr>
          <p:cNvPr id="4" name="Footer Placeholder 4">
            <a:extLst>
              <a:ext uri="{FF2B5EF4-FFF2-40B4-BE49-F238E27FC236}">
                <a16:creationId xmlns="" xmlns:a16="http://schemas.microsoft.com/office/drawing/2014/main" id="{6AEBC5E5-4E49-4BE0-8DE3-61E478C1F46E}"/>
              </a:ext>
            </a:extLst>
          </p:cNvPr>
          <p:cNvSpPr>
            <a:spLocks noGrp="1"/>
          </p:cNvSpPr>
          <p:nvPr>
            <p:ph type="ftr" sz="quarter" idx="11"/>
          </p:nvPr>
        </p:nvSpPr>
        <p:spPr/>
        <p:txBody>
          <a:bodyPr/>
          <a:lstStyle>
            <a:lvl1pPr>
              <a:defRPr/>
            </a:lvl1pPr>
          </a:lstStyle>
          <a:p>
            <a:pPr>
              <a:defRPr/>
            </a:pPr>
            <a:r>
              <a:rPr lang="en-US"/>
              <a:t>Mr. Marlatt     ENG III     SCHS</a:t>
            </a:r>
          </a:p>
        </p:txBody>
      </p:sp>
      <p:sp>
        <p:nvSpPr>
          <p:cNvPr id="5" name="Slide Number Placeholder 5">
            <a:extLst>
              <a:ext uri="{FF2B5EF4-FFF2-40B4-BE49-F238E27FC236}">
                <a16:creationId xmlns="" xmlns:a16="http://schemas.microsoft.com/office/drawing/2014/main" id="{581E445B-F7EC-4AD5-9273-2BE94F08895A}"/>
              </a:ext>
            </a:extLst>
          </p:cNvPr>
          <p:cNvSpPr>
            <a:spLocks noGrp="1"/>
          </p:cNvSpPr>
          <p:nvPr>
            <p:ph type="sldNum" sz="quarter" idx="12"/>
          </p:nvPr>
        </p:nvSpPr>
        <p:spPr/>
        <p:txBody>
          <a:bodyPr/>
          <a:lstStyle>
            <a:lvl1pPr>
              <a:defRPr/>
            </a:lvl1pPr>
          </a:lstStyle>
          <a:p>
            <a:fld id="{221CF702-D531-4E16-BFD0-F9C1510AA887}" type="slidenum">
              <a:rPr lang="en-US" altLang="en-US"/>
              <a:pPr/>
              <a:t>‹#›</a:t>
            </a:fld>
            <a:endParaRPr lang="en-US" altLang="en-US"/>
          </a:p>
        </p:txBody>
      </p:sp>
    </p:spTree>
    <p:extLst>
      <p:ext uri="{BB962C8B-B14F-4D97-AF65-F5344CB8AC3E}">
        <p14:creationId xmlns:p14="http://schemas.microsoft.com/office/powerpoint/2010/main" val="542399715"/>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7800D2A6-DB13-4049-8C82-CEB7D4143667}"/>
              </a:ext>
            </a:extLst>
          </p:cNvPr>
          <p:cNvSpPr>
            <a:spLocks noGrp="1"/>
          </p:cNvSpPr>
          <p:nvPr>
            <p:ph type="dt" sz="half" idx="10"/>
          </p:nvPr>
        </p:nvSpPr>
        <p:spPr/>
        <p:txBody>
          <a:bodyPr/>
          <a:lstStyle>
            <a:lvl1pPr>
              <a:defRPr/>
            </a:lvl1pPr>
          </a:lstStyle>
          <a:p>
            <a:pPr>
              <a:defRPr/>
            </a:pPr>
            <a:fld id="{B62AF885-A333-4122-992C-452395B1AFB8}" type="datetime1">
              <a:rPr lang="en-US" altLang="en-US" smtClean="0"/>
              <a:t>9/1/2017</a:t>
            </a:fld>
            <a:endParaRPr lang="en-US" altLang="en-US"/>
          </a:p>
        </p:txBody>
      </p:sp>
      <p:sp>
        <p:nvSpPr>
          <p:cNvPr id="3" name="Footer Placeholder 4">
            <a:extLst>
              <a:ext uri="{FF2B5EF4-FFF2-40B4-BE49-F238E27FC236}">
                <a16:creationId xmlns="" xmlns:a16="http://schemas.microsoft.com/office/drawing/2014/main" id="{D94AB53B-EE4A-440A-B975-A3E841E38AA3}"/>
              </a:ext>
            </a:extLst>
          </p:cNvPr>
          <p:cNvSpPr>
            <a:spLocks noGrp="1"/>
          </p:cNvSpPr>
          <p:nvPr>
            <p:ph type="ftr" sz="quarter" idx="11"/>
          </p:nvPr>
        </p:nvSpPr>
        <p:spPr/>
        <p:txBody>
          <a:bodyPr/>
          <a:lstStyle>
            <a:lvl1pPr>
              <a:defRPr/>
            </a:lvl1pPr>
          </a:lstStyle>
          <a:p>
            <a:pPr>
              <a:defRPr/>
            </a:pPr>
            <a:r>
              <a:rPr lang="en-US"/>
              <a:t>Mr. Marlatt     ENG III     SCHS</a:t>
            </a:r>
          </a:p>
        </p:txBody>
      </p:sp>
      <p:sp>
        <p:nvSpPr>
          <p:cNvPr id="4" name="Slide Number Placeholder 5">
            <a:extLst>
              <a:ext uri="{FF2B5EF4-FFF2-40B4-BE49-F238E27FC236}">
                <a16:creationId xmlns="" xmlns:a16="http://schemas.microsoft.com/office/drawing/2014/main" id="{F0DC4DA3-6071-4633-8B67-9532D59E539B}"/>
              </a:ext>
            </a:extLst>
          </p:cNvPr>
          <p:cNvSpPr>
            <a:spLocks noGrp="1"/>
          </p:cNvSpPr>
          <p:nvPr>
            <p:ph type="sldNum" sz="quarter" idx="12"/>
          </p:nvPr>
        </p:nvSpPr>
        <p:spPr/>
        <p:txBody>
          <a:bodyPr/>
          <a:lstStyle>
            <a:lvl1pPr>
              <a:defRPr/>
            </a:lvl1pPr>
          </a:lstStyle>
          <a:p>
            <a:fld id="{4CD82E63-D224-4B36-9FC1-FC21494600E2}" type="slidenum">
              <a:rPr lang="en-US" altLang="en-US"/>
              <a:pPr/>
              <a:t>‹#›</a:t>
            </a:fld>
            <a:endParaRPr lang="en-US" altLang="en-US"/>
          </a:p>
        </p:txBody>
      </p:sp>
    </p:spTree>
    <p:extLst>
      <p:ext uri="{BB962C8B-B14F-4D97-AF65-F5344CB8AC3E}">
        <p14:creationId xmlns:p14="http://schemas.microsoft.com/office/powerpoint/2010/main" val="3612421320"/>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7BD84286-B0D7-4747-99EA-DB5AA83F1899}"/>
              </a:ext>
            </a:extLst>
          </p:cNvPr>
          <p:cNvSpPr>
            <a:spLocks noGrp="1"/>
          </p:cNvSpPr>
          <p:nvPr>
            <p:ph type="dt" sz="half" idx="10"/>
          </p:nvPr>
        </p:nvSpPr>
        <p:spPr/>
        <p:txBody>
          <a:bodyPr/>
          <a:lstStyle>
            <a:lvl1pPr>
              <a:defRPr/>
            </a:lvl1pPr>
          </a:lstStyle>
          <a:p>
            <a:pPr>
              <a:defRPr/>
            </a:pPr>
            <a:fld id="{8BE272CA-8C8F-4768-B3EC-617427B58D0F}" type="datetime1">
              <a:rPr lang="en-US" altLang="en-US" smtClean="0"/>
              <a:t>9/1/2017</a:t>
            </a:fld>
            <a:endParaRPr lang="en-US" altLang="en-US"/>
          </a:p>
        </p:txBody>
      </p:sp>
      <p:sp>
        <p:nvSpPr>
          <p:cNvPr id="6" name="Footer Placeholder 4">
            <a:extLst>
              <a:ext uri="{FF2B5EF4-FFF2-40B4-BE49-F238E27FC236}">
                <a16:creationId xmlns="" xmlns:a16="http://schemas.microsoft.com/office/drawing/2014/main" id="{DFA85720-6046-4ED8-BE59-E4F5C1978FE2}"/>
              </a:ext>
            </a:extLst>
          </p:cNvPr>
          <p:cNvSpPr>
            <a:spLocks noGrp="1"/>
          </p:cNvSpPr>
          <p:nvPr>
            <p:ph type="ftr" sz="quarter" idx="11"/>
          </p:nvPr>
        </p:nvSpPr>
        <p:spPr/>
        <p:txBody>
          <a:bodyPr/>
          <a:lstStyle>
            <a:lvl1pPr>
              <a:defRPr/>
            </a:lvl1pPr>
          </a:lstStyle>
          <a:p>
            <a:pPr>
              <a:defRPr/>
            </a:pPr>
            <a:r>
              <a:rPr lang="en-US"/>
              <a:t>Mr. Marlatt     ENG III     SCHS</a:t>
            </a:r>
          </a:p>
        </p:txBody>
      </p:sp>
      <p:sp>
        <p:nvSpPr>
          <p:cNvPr id="7" name="Slide Number Placeholder 5">
            <a:extLst>
              <a:ext uri="{FF2B5EF4-FFF2-40B4-BE49-F238E27FC236}">
                <a16:creationId xmlns="" xmlns:a16="http://schemas.microsoft.com/office/drawing/2014/main" id="{D23D32C4-FBDD-4C0C-9CEB-4F9F30020E66}"/>
              </a:ext>
            </a:extLst>
          </p:cNvPr>
          <p:cNvSpPr>
            <a:spLocks noGrp="1"/>
          </p:cNvSpPr>
          <p:nvPr>
            <p:ph type="sldNum" sz="quarter" idx="12"/>
          </p:nvPr>
        </p:nvSpPr>
        <p:spPr/>
        <p:txBody>
          <a:bodyPr/>
          <a:lstStyle>
            <a:lvl1pPr>
              <a:defRPr/>
            </a:lvl1pPr>
          </a:lstStyle>
          <a:p>
            <a:fld id="{0A38BD54-FF49-4959-BB51-7ED11C745794}" type="slidenum">
              <a:rPr lang="en-US" altLang="en-US"/>
              <a:pPr/>
              <a:t>‹#›</a:t>
            </a:fld>
            <a:endParaRPr lang="en-US" altLang="en-US"/>
          </a:p>
        </p:txBody>
      </p:sp>
    </p:spTree>
    <p:extLst>
      <p:ext uri="{BB962C8B-B14F-4D97-AF65-F5344CB8AC3E}">
        <p14:creationId xmlns:p14="http://schemas.microsoft.com/office/powerpoint/2010/main" val="2671228489"/>
      </p:ext>
    </p:extLst>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81839F6D-7F7A-4AFD-ACC8-81B803A78F8F}"/>
              </a:ext>
            </a:extLst>
          </p:cNvPr>
          <p:cNvSpPr>
            <a:spLocks noGrp="1"/>
          </p:cNvSpPr>
          <p:nvPr>
            <p:ph type="dt" sz="half" idx="10"/>
          </p:nvPr>
        </p:nvSpPr>
        <p:spPr/>
        <p:txBody>
          <a:bodyPr/>
          <a:lstStyle>
            <a:lvl1pPr>
              <a:defRPr/>
            </a:lvl1pPr>
          </a:lstStyle>
          <a:p>
            <a:pPr>
              <a:defRPr/>
            </a:pPr>
            <a:fld id="{42869492-76B7-4DC5-A3F4-C8FB0282137D}" type="datetime1">
              <a:rPr lang="en-US" altLang="en-US" smtClean="0"/>
              <a:t>9/1/2017</a:t>
            </a:fld>
            <a:endParaRPr lang="en-US" altLang="en-US"/>
          </a:p>
        </p:txBody>
      </p:sp>
      <p:sp>
        <p:nvSpPr>
          <p:cNvPr id="6" name="Footer Placeholder 4">
            <a:extLst>
              <a:ext uri="{FF2B5EF4-FFF2-40B4-BE49-F238E27FC236}">
                <a16:creationId xmlns="" xmlns:a16="http://schemas.microsoft.com/office/drawing/2014/main" id="{6905D46D-30A2-447A-A17B-472A631D426B}"/>
              </a:ext>
            </a:extLst>
          </p:cNvPr>
          <p:cNvSpPr>
            <a:spLocks noGrp="1"/>
          </p:cNvSpPr>
          <p:nvPr>
            <p:ph type="ftr" sz="quarter" idx="11"/>
          </p:nvPr>
        </p:nvSpPr>
        <p:spPr/>
        <p:txBody>
          <a:bodyPr/>
          <a:lstStyle>
            <a:lvl1pPr>
              <a:defRPr/>
            </a:lvl1pPr>
          </a:lstStyle>
          <a:p>
            <a:pPr>
              <a:defRPr/>
            </a:pPr>
            <a:r>
              <a:rPr lang="en-US"/>
              <a:t>Mr. Marlatt     ENG III     SCHS</a:t>
            </a:r>
          </a:p>
        </p:txBody>
      </p:sp>
      <p:sp>
        <p:nvSpPr>
          <p:cNvPr id="7" name="Slide Number Placeholder 5">
            <a:extLst>
              <a:ext uri="{FF2B5EF4-FFF2-40B4-BE49-F238E27FC236}">
                <a16:creationId xmlns="" xmlns:a16="http://schemas.microsoft.com/office/drawing/2014/main" id="{81CF2673-DD24-45D3-95B5-F3D3A392420C}"/>
              </a:ext>
            </a:extLst>
          </p:cNvPr>
          <p:cNvSpPr>
            <a:spLocks noGrp="1"/>
          </p:cNvSpPr>
          <p:nvPr>
            <p:ph type="sldNum" sz="quarter" idx="12"/>
          </p:nvPr>
        </p:nvSpPr>
        <p:spPr/>
        <p:txBody>
          <a:bodyPr/>
          <a:lstStyle>
            <a:lvl1pPr>
              <a:defRPr/>
            </a:lvl1pPr>
          </a:lstStyle>
          <a:p>
            <a:fld id="{1D866878-FF27-4BF8-81F5-08010929BE1E}" type="slidenum">
              <a:rPr lang="en-US" altLang="en-US"/>
              <a:pPr/>
              <a:t>‹#›</a:t>
            </a:fld>
            <a:endParaRPr lang="en-US" altLang="en-US"/>
          </a:p>
        </p:txBody>
      </p:sp>
    </p:spTree>
    <p:extLst>
      <p:ext uri="{BB962C8B-B14F-4D97-AF65-F5344CB8AC3E}">
        <p14:creationId xmlns:p14="http://schemas.microsoft.com/office/powerpoint/2010/main" val="1046024619"/>
      </p:ext>
    </p:extLst>
  </p:cSld>
  <p:clrMapOvr>
    <a:masterClrMapping/>
  </p:clrMapOvr>
  <p:transition spd="med">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3D69B"/>
            </a:gs>
            <a:gs pos="100000">
              <a:srgbClr val="000000"/>
            </a:gs>
          </a:gsLst>
          <a:lin ang="20040000"/>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D4CBA496-F3E7-4D98-ADF6-8589083A394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61FBD242-A0DA-4BAD-AAA6-15A18C5EC6B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D07F0982-0C3F-4278-8861-82D4D9DDAC68}"/>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ea typeface="ＭＳ Ｐゴシック" charset="-128"/>
              </a:defRPr>
            </a:lvl1pPr>
          </a:lstStyle>
          <a:p>
            <a:pPr>
              <a:defRPr/>
            </a:pPr>
            <a:fld id="{A04B3BCB-5ED7-469E-9620-63021EBE5B45}" type="datetime1">
              <a:rPr lang="en-US" altLang="en-US" smtClean="0"/>
              <a:t>9/1/2017</a:t>
            </a:fld>
            <a:endParaRPr lang="en-US" altLang="en-US"/>
          </a:p>
        </p:txBody>
      </p:sp>
      <p:sp>
        <p:nvSpPr>
          <p:cNvPr id="5" name="Footer Placeholder 4">
            <a:extLst>
              <a:ext uri="{FF2B5EF4-FFF2-40B4-BE49-F238E27FC236}">
                <a16:creationId xmlns="" xmlns:a16="http://schemas.microsoft.com/office/drawing/2014/main" id="{26338609-553A-4491-B2F7-181612FFEE0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Mr. Marlatt     ENG III     SCHS</a:t>
            </a:r>
          </a:p>
        </p:txBody>
      </p:sp>
      <p:sp>
        <p:nvSpPr>
          <p:cNvPr id="6" name="Slide Number Placeholder 5">
            <a:extLst>
              <a:ext uri="{FF2B5EF4-FFF2-40B4-BE49-F238E27FC236}">
                <a16:creationId xmlns="" xmlns:a16="http://schemas.microsoft.com/office/drawing/2014/main" id="{CC3E2029-B0F2-48BD-B594-E1508BBF0E9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FFE6E22-5858-4239-878F-D21B94ED4FEC}" type="slidenum">
              <a:rPr lang="en-US" altLang="en-US"/>
              <a:pPr/>
              <a:t>‹#›</a:t>
            </a:fld>
            <a:endParaRPr lang="en-US" altLang="en-US"/>
          </a:p>
        </p:txBody>
      </p:sp>
    </p:spTree>
    <p:extLst>
      <p:ext uri="{BB962C8B-B14F-4D97-AF65-F5344CB8AC3E}">
        <p14:creationId xmlns:p14="http://schemas.microsoft.com/office/powerpoint/2010/main" val="655623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randomBar dir="vert"/>
  </p:transition>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oernchen610.deviantart.com/art/Frankenstein-s-Monster-264847788" TargetMode="External"/><Relationship Id="rId2" Type="http://schemas.openxmlformats.org/officeDocument/2006/relationships/image" Target="../media/image1.jpg&amp;ehk=0MaoFJByqPzNB"/><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tone.wikispaces.com/The+Strange+Case+of+Dr+Jekyll+and+Mr+Hyde." TargetMode="External"/><Relationship Id="rId7" Type="http://schemas.openxmlformats.org/officeDocument/2006/relationships/image" Target="../media/image8.png"/><Relationship Id="rId2" Type="http://schemas.openxmlformats.org/officeDocument/2006/relationships/image" Target="../media/image5.jpg&amp;ehk=aS1"/><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creativecommons.org/licenses/by-sa/3.0/" TargetMode="External"/><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C3D69B">
                <a:alpha val="57000"/>
                <a:lumMod val="73000"/>
                <a:lumOff val="27000"/>
              </a:srgbClr>
            </a:gs>
            <a:gs pos="100000">
              <a:srgbClr val="000000"/>
            </a:gs>
          </a:gsLst>
          <a:lin ang="20040000"/>
        </a:gradFill>
        <a:effectLst/>
      </p:bgPr>
    </p:bg>
    <p:spTree>
      <p:nvGrpSpPr>
        <p:cNvPr id="1" name=""/>
        <p:cNvGrpSpPr/>
        <p:nvPr/>
      </p:nvGrpSpPr>
      <p:grpSpPr>
        <a:xfrm>
          <a:off x="0" y="0"/>
          <a:ext cx="0" cy="0"/>
          <a:chOff x="0" y="0"/>
          <a:chExt cx="0" cy="0"/>
        </a:xfrm>
      </p:grpSpPr>
      <p:sp useBgFill="1">
        <p:nvSpPr>
          <p:cNvPr id="71" name="Rectangle 70">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10;&#10;Description generated with very high confidence">
            <a:extLst>
              <a:ext uri="{FF2B5EF4-FFF2-40B4-BE49-F238E27FC236}">
                <a16:creationId xmlns="" xmlns:a16="http://schemas.microsoft.com/office/drawing/2014/main" id="{482D5E50-4F43-4C0F-BA58-B5052880A3D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6624" r="2" b="16375"/>
          <a:stretch/>
        </p:blipFill>
        <p:spPr>
          <a:xfrm>
            <a:off x="5913123" y="-321276"/>
            <a:ext cx="6278877" cy="7179276"/>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cxnSp>
        <p:nvCxnSpPr>
          <p:cNvPr id="73" name="Straight Arrow Connector 72">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314" name="Title 1">
            <a:extLst>
              <a:ext uri="{FF2B5EF4-FFF2-40B4-BE49-F238E27FC236}">
                <a16:creationId xmlns="" xmlns:a16="http://schemas.microsoft.com/office/drawing/2014/main" id="{34E91BA6-E858-48EA-B62A-DA89D1E58E5D}"/>
              </a:ext>
            </a:extLst>
          </p:cNvPr>
          <p:cNvSpPr>
            <a:spLocks noGrp="1"/>
          </p:cNvSpPr>
          <p:nvPr>
            <p:ph type="ctrTitle"/>
          </p:nvPr>
        </p:nvSpPr>
        <p:spPr>
          <a:xfrm>
            <a:off x="655320" y="2631125"/>
            <a:ext cx="4983480" cy="2397443"/>
          </a:xfrm>
          <a:extLst/>
        </p:spPr>
        <p:txBody>
          <a:bodyPr anchor="t">
            <a:normAutofit fontScale="90000"/>
          </a:bodyPr>
          <a:lstStyle/>
          <a:p>
            <a:pPr algn="l" eaLnBrk="1" hangingPunct="1">
              <a:defRPr/>
            </a:pPr>
            <a:r>
              <a:rPr lang="en-US" dirty="0">
                <a:latin typeface="Cracked" charset="0"/>
                <a:ea typeface="Cracked" charset="0"/>
                <a:cs typeface="Cracked" charset="0"/>
              </a:rPr>
              <a:t>Mary Shelley’s </a:t>
            </a:r>
            <a:br>
              <a:rPr lang="en-US" dirty="0">
                <a:latin typeface="Cracked" charset="0"/>
                <a:ea typeface="Cracked" charset="0"/>
                <a:cs typeface="Cracked" charset="0"/>
              </a:rPr>
            </a:br>
            <a:r>
              <a:rPr lang="en-US" sz="11500" b="1" i="1" dirty="0">
                <a:ln w="17780" cmpd="sng">
                  <a:solidFill>
                    <a:srgbClr val="FFFFFF"/>
                  </a:solidFill>
                  <a:prstDash val="solid"/>
                  <a:miter lim="800000"/>
                </a:ln>
                <a:effectLst>
                  <a:outerShdw blurRad="50800" algn="tl" rotWithShape="0">
                    <a:srgbClr val="000000"/>
                  </a:outerShdw>
                </a:effectLst>
                <a:latin typeface="Chiller" panose="04020404031007020602" pitchFamily="82" charset="0"/>
                <a:ea typeface="Cracked" charset="0"/>
                <a:cs typeface="Cracked" charset="0"/>
              </a:rPr>
              <a:t>Frankenstein</a:t>
            </a:r>
            <a:endParaRPr lang="en-US" sz="11500" i="1" dirty="0">
              <a:latin typeface="Chiller" panose="04020404031007020602" pitchFamily="82" charset="0"/>
              <a:ea typeface="Cracked" charset="0"/>
              <a:cs typeface="Cracked" charset="0"/>
            </a:endParaRPr>
          </a:p>
        </p:txBody>
      </p:sp>
      <p:sp>
        <p:nvSpPr>
          <p:cNvPr id="8" name="TextBox 7">
            <a:extLst>
              <a:ext uri="{FF2B5EF4-FFF2-40B4-BE49-F238E27FC236}">
                <a16:creationId xmlns="" xmlns:a16="http://schemas.microsoft.com/office/drawing/2014/main" id="{1BDD7FA6-6B35-413C-96AA-E7005037CA81}"/>
              </a:ext>
            </a:extLst>
          </p:cNvPr>
          <p:cNvSpPr txBox="1"/>
          <p:nvPr/>
        </p:nvSpPr>
        <p:spPr>
          <a:xfrm>
            <a:off x="9732672" y="6657945"/>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hoernchen610.deviantart.com/art/Frankenstein-s-Monster-264847788"/>
              </a:rPr>
              <a:t>This Photo</a:t>
            </a:r>
            <a:r>
              <a:rPr lang="en-US" sz="700">
                <a:solidFill>
                  <a:srgbClr val="FFFFFF"/>
                </a:solidFill>
              </a:rPr>
              <a:t> by Unknown Author is licensed under </a:t>
            </a:r>
            <a:r>
              <a:rPr lang="en-US" sz="700">
                <a:solidFill>
                  <a:srgbClr val="FFFFFF"/>
                </a:solidFill>
                <a:hlinkClick r:id="rId4" tooltip="https://creativecommons.org/licenses/by-nc-nd/3.0/"/>
              </a:rPr>
              <a:t>CC BY-NC-ND</a:t>
            </a:r>
            <a:endParaRPr lang="en-US" sz="700">
              <a:solidFill>
                <a:srgbClr val="FFFFFF"/>
              </a:solidFill>
            </a:endParaRPr>
          </a:p>
        </p:txBody>
      </p:sp>
    </p:spTree>
    <p:extLst>
      <p:ext uri="{BB962C8B-B14F-4D97-AF65-F5344CB8AC3E}">
        <p14:creationId xmlns:p14="http://schemas.microsoft.com/office/powerpoint/2010/main" val="969576101"/>
      </p:ext>
    </p:extLst>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C3D69B">
                <a:alpha val="57000"/>
                <a:lumMod val="73000"/>
                <a:lumOff val="27000"/>
              </a:srgbClr>
            </a:gs>
            <a:gs pos="100000">
              <a:srgbClr val="000000"/>
            </a:gs>
          </a:gsLst>
          <a:lin ang="20040000"/>
        </a:gra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 xmlns:a16="http://schemas.microsoft.com/office/drawing/2014/main" id="{25F756FC-4932-47AE-8F16-80D3C34C1B8A}"/>
              </a:ext>
            </a:extLst>
          </p:cNvPr>
          <p:cNvSpPr>
            <a:spLocks noGrp="1"/>
          </p:cNvSpPr>
          <p:nvPr>
            <p:ph type="title"/>
          </p:nvPr>
        </p:nvSpPr>
        <p:spPr>
          <a:xfrm>
            <a:off x="609599" y="190426"/>
            <a:ext cx="10972800" cy="1143000"/>
          </a:xfrm>
        </p:spPr>
        <p:txBody>
          <a:bodyPr/>
          <a:lstStyle/>
          <a:p>
            <a:pPr eaLnBrk="1" hangingPunct="1"/>
            <a:r>
              <a:rPr lang="en-US" altLang="en-US" b="1" spc="600" dirty="0">
                <a:effectLst>
                  <a:outerShdw blurRad="38100" dist="38100" dir="2700000" algn="tl">
                    <a:srgbClr val="000000">
                      <a:alpha val="43137"/>
                    </a:srgbClr>
                  </a:outerShdw>
                </a:effectLst>
                <a:ea typeface="ＭＳ Ｐゴシック" panose="020B0600070205080204" pitchFamily="34" charset="-128"/>
              </a:rPr>
              <a:t>Frame Story </a:t>
            </a:r>
          </a:p>
        </p:txBody>
      </p:sp>
      <p:pic>
        <p:nvPicPr>
          <p:cNvPr id="10243" name="Content Placeholder 9" descr="Frankenstein Frame.png">
            <a:extLst>
              <a:ext uri="{FF2B5EF4-FFF2-40B4-BE49-F238E27FC236}">
                <a16:creationId xmlns="" xmlns:a16="http://schemas.microsoft.com/office/drawing/2014/main" id="{10E67BCC-6607-4845-8175-6EB7BD0DB1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4439" r="-14439"/>
          <a:stretch>
            <a:fillRect/>
          </a:stretch>
        </p:blipFill>
        <p:spPr>
          <a:xfrm>
            <a:off x="51390" y="1127051"/>
            <a:ext cx="12089219" cy="5229300"/>
          </a:xfrm>
        </p:spPr>
      </p:pic>
    </p:spTree>
    <p:extLst>
      <p:ext uri="{BB962C8B-B14F-4D97-AF65-F5344CB8AC3E}">
        <p14:creationId xmlns:p14="http://schemas.microsoft.com/office/powerpoint/2010/main" val="3578994336"/>
      </p:ext>
    </p:extLst>
  </p:cSld>
  <p:clrMapOvr>
    <a:masterClrMapping/>
  </p:clrMapOvr>
  <p:transition spd="med">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C3D69B">
                <a:alpha val="57000"/>
                <a:lumMod val="73000"/>
                <a:lumOff val="27000"/>
              </a:srgbClr>
            </a:gs>
            <a:gs pos="100000">
              <a:srgbClr val="000000"/>
            </a:gs>
          </a:gsLst>
          <a:lin ang="20040000"/>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A7A4B702-ECC4-451A-9564-CF7AE2B00322}"/>
              </a:ext>
            </a:extLst>
          </p:cNvPr>
          <p:cNvSpPr>
            <a:spLocks noGrp="1"/>
          </p:cNvSpPr>
          <p:nvPr>
            <p:ph type="title"/>
          </p:nvPr>
        </p:nvSpPr>
        <p:spPr>
          <a:xfrm>
            <a:off x="609600" y="0"/>
            <a:ext cx="10972800" cy="1417638"/>
          </a:xfrm>
        </p:spPr>
        <p:txBody>
          <a:bodyPr/>
          <a:lstStyle/>
          <a:p>
            <a:r>
              <a:rPr lang="en-US" dirty="0"/>
              <a:t>Doppelgangers…</a:t>
            </a:r>
            <a:br>
              <a:rPr lang="en-US" dirty="0"/>
            </a:br>
            <a:r>
              <a:rPr lang="en-US" dirty="0"/>
              <a:t>Which is the Man? Which is the Monster?</a:t>
            </a:r>
          </a:p>
        </p:txBody>
      </p:sp>
      <p:pic>
        <p:nvPicPr>
          <p:cNvPr id="8" name="Picture 7">
            <a:extLst>
              <a:ext uri="{FF2B5EF4-FFF2-40B4-BE49-F238E27FC236}">
                <a16:creationId xmlns="" xmlns:a16="http://schemas.microsoft.com/office/drawing/2014/main" id="{CBF3A7C7-FD7D-4D86-9127-F6A5D3F34F2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0" y="1501410"/>
            <a:ext cx="3558746" cy="2638425"/>
          </a:xfrm>
          <a:prstGeom prst="rect">
            <a:avLst/>
          </a:prstGeom>
        </p:spPr>
      </p:pic>
      <p:sp>
        <p:nvSpPr>
          <p:cNvPr id="9" name="TextBox 8">
            <a:extLst>
              <a:ext uri="{FF2B5EF4-FFF2-40B4-BE49-F238E27FC236}">
                <a16:creationId xmlns="" xmlns:a16="http://schemas.microsoft.com/office/drawing/2014/main" id="{B36CA270-D5FA-49D3-8D98-EF585DE3EC87}"/>
              </a:ext>
            </a:extLst>
          </p:cNvPr>
          <p:cNvSpPr txBox="1"/>
          <p:nvPr/>
        </p:nvSpPr>
        <p:spPr>
          <a:xfrm>
            <a:off x="0" y="3771578"/>
            <a:ext cx="5886450" cy="230832"/>
          </a:xfrm>
          <a:prstGeom prst="rect">
            <a:avLst/>
          </a:prstGeom>
          <a:noFill/>
        </p:spPr>
        <p:txBody>
          <a:bodyPr wrap="square" rtlCol="0">
            <a:spAutoFit/>
          </a:bodyPr>
          <a:lstStyle/>
          <a:p>
            <a:r>
              <a:rPr lang="en-US" sz="900">
                <a:hlinkClick r:id="rId3" tooltip="http://tone.wikispaces.com/The+Strange+Case+of+Dr+Jekyll+and+Mr+Hyde."/>
              </a:rPr>
              <a:t>This Photo</a:t>
            </a:r>
            <a:r>
              <a:rPr lang="en-US" sz="900"/>
              <a:t> by Unknown Author is licensed under </a:t>
            </a:r>
            <a:r>
              <a:rPr lang="en-US" sz="900">
                <a:hlinkClick r:id="rId4" tooltip="https://creativecommons.org/licenses/by-sa/3.0/"/>
              </a:rPr>
              <a:t>CC BY-SA</a:t>
            </a:r>
            <a:endParaRPr lang="en-US" sz="900"/>
          </a:p>
        </p:txBody>
      </p:sp>
      <p:pic>
        <p:nvPicPr>
          <p:cNvPr id="10" name="Picture 9">
            <a:extLst>
              <a:ext uri="{FF2B5EF4-FFF2-40B4-BE49-F238E27FC236}">
                <a16:creationId xmlns="" xmlns:a16="http://schemas.microsoft.com/office/drawing/2014/main" id="{5EE4B8EC-2852-40F0-8440-2AC8F81CF3FA}"/>
              </a:ext>
            </a:extLst>
          </p:cNvPr>
          <p:cNvPicPr>
            <a:picLocks noChangeAspect="1"/>
          </p:cNvPicPr>
          <p:nvPr/>
        </p:nvPicPr>
        <p:blipFill>
          <a:blip r:embed="rId5"/>
          <a:stretch>
            <a:fillRect/>
          </a:stretch>
        </p:blipFill>
        <p:spPr>
          <a:xfrm>
            <a:off x="0" y="4139835"/>
            <a:ext cx="5646523" cy="2270168"/>
          </a:xfrm>
          <a:prstGeom prst="rect">
            <a:avLst/>
          </a:prstGeom>
        </p:spPr>
      </p:pic>
      <p:pic>
        <p:nvPicPr>
          <p:cNvPr id="11" name="Picture 10">
            <a:extLst>
              <a:ext uri="{FF2B5EF4-FFF2-40B4-BE49-F238E27FC236}">
                <a16:creationId xmlns="" xmlns:a16="http://schemas.microsoft.com/office/drawing/2014/main" id="{1F33717D-D657-4C2B-A7CC-4B38F72874D8}"/>
              </a:ext>
            </a:extLst>
          </p:cNvPr>
          <p:cNvPicPr>
            <a:picLocks noChangeAspect="1"/>
          </p:cNvPicPr>
          <p:nvPr/>
        </p:nvPicPr>
        <p:blipFill>
          <a:blip r:embed="rId6"/>
          <a:stretch>
            <a:fillRect/>
          </a:stretch>
        </p:blipFill>
        <p:spPr>
          <a:xfrm>
            <a:off x="3846513" y="1520191"/>
            <a:ext cx="1847850" cy="2466975"/>
          </a:xfrm>
          <a:prstGeom prst="rect">
            <a:avLst/>
          </a:prstGeom>
        </p:spPr>
      </p:pic>
      <p:pic>
        <p:nvPicPr>
          <p:cNvPr id="13" name="Picture 12">
            <a:extLst>
              <a:ext uri="{FF2B5EF4-FFF2-40B4-BE49-F238E27FC236}">
                <a16:creationId xmlns="" xmlns:a16="http://schemas.microsoft.com/office/drawing/2014/main" id="{F090FDCC-79E8-4C8F-BD96-CF99B4FF328E}"/>
              </a:ext>
            </a:extLst>
          </p:cNvPr>
          <p:cNvPicPr>
            <a:picLocks noChangeAspect="1"/>
          </p:cNvPicPr>
          <p:nvPr/>
        </p:nvPicPr>
        <p:blipFill>
          <a:blip r:embed="rId7"/>
          <a:stretch>
            <a:fillRect/>
          </a:stretch>
        </p:blipFill>
        <p:spPr>
          <a:xfrm>
            <a:off x="6029796" y="3771577"/>
            <a:ext cx="2524125" cy="2482221"/>
          </a:xfrm>
          <a:prstGeom prst="rect">
            <a:avLst/>
          </a:prstGeom>
        </p:spPr>
      </p:pic>
      <p:pic>
        <p:nvPicPr>
          <p:cNvPr id="14" name="Picture 13">
            <a:extLst>
              <a:ext uri="{FF2B5EF4-FFF2-40B4-BE49-F238E27FC236}">
                <a16:creationId xmlns="" xmlns:a16="http://schemas.microsoft.com/office/drawing/2014/main" id="{8CB297E1-0324-4C94-98CA-CFA98F96458A}"/>
              </a:ext>
            </a:extLst>
          </p:cNvPr>
          <p:cNvPicPr>
            <a:picLocks noChangeAspect="1"/>
          </p:cNvPicPr>
          <p:nvPr/>
        </p:nvPicPr>
        <p:blipFill>
          <a:blip r:embed="rId8"/>
          <a:stretch>
            <a:fillRect/>
          </a:stretch>
        </p:blipFill>
        <p:spPr>
          <a:xfrm>
            <a:off x="8697267" y="1501410"/>
            <a:ext cx="3125060" cy="5129777"/>
          </a:xfrm>
          <a:prstGeom prst="rect">
            <a:avLst/>
          </a:prstGeom>
        </p:spPr>
      </p:pic>
      <p:pic>
        <p:nvPicPr>
          <p:cNvPr id="16" name="Picture 15">
            <a:extLst>
              <a:ext uri="{FF2B5EF4-FFF2-40B4-BE49-F238E27FC236}">
                <a16:creationId xmlns="" xmlns:a16="http://schemas.microsoft.com/office/drawing/2014/main" id="{41073302-94DB-4FE8-8273-E977954D3CEC}"/>
              </a:ext>
            </a:extLst>
          </p:cNvPr>
          <p:cNvPicPr>
            <a:picLocks noChangeAspect="1"/>
          </p:cNvPicPr>
          <p:nvPr/>
        </p:nvPicPr>
        <p:blipFill>
          <a:blip r:embed="rId9"/>
          <a:stretch>
            <a:fillRect/>
          </a:stretch>
        </p:blipFill>
        <p:spPr>
          <a:xfrm>
            <a:off x="6029796" y="1461326"/>
            <a:ext cx="2199331" cy="2172828"/>
          </a:xfrm>
          <a:prstGeom prst="rect">
            <a:avLst/>
          </a:prstGeom>
        </p:spPr>
      </p:pic>
    </p:spTree>
    <p:extLst>
      <p:ext uri="{BB962C8B-B14F-4D97-AF65-F5344CB8AC3E}">
        <p14:creationId xmlns:p14="http://schemas.microsoft.com/office/powerpoint/2010/main" val="2198700390"/>
      </p:ext>
    </p:extLst>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C3D69B">
                <a:alpha val="57000"/>
                <a:lumMod val="73000"/>
                <a:lumOff val="27000"/>
              </a:srgbClr>
            </a:gs>
            <a:gs pos="100000">
              <a:srgbClr val="000000"/>
            </a:gs>
          </a:gsLst>
          <a:lin ang="20040000"/>
        </a:gradFill>
        <a:effectLst/>
      </p:bgPr>
    </p:bg>
    <p:spTree>
      <p:nvGrpSpPr>
        <p:cNvPr id="1" name=""/>
        <p:cNvGrpSpPr/>
        <p:nvPr/>
      </p:nvGrpSpPr>
      <p:grpSpPr>
        <a:xfrm>
          <a:off x="0" y="0"/>
          <a:ext cx="0" cy="0"/>
          <a:chOff x="0" y="0"/>
          <a:chExt cx="0" cy="0"/>
        </a:xfrm>
      </p:grpSpPr>
      <p:sp>
        <p:nvSpPr>
          <p:cNvPr id="3074" name="Title 1">
            <a:extLst>
              <a:ext uri="{FF2B5EF4-FFF2-40B4-BE49-F238E27FC236}">
                <a16:creationId xmlns="" xmlns:a16="http://schemas.microsoft.com/office/drawing/2014/main" id="{417B9CA5-A566-4807-B0C4-1C0DFEFBCBD7}"/>
              </a:ext>
            </a:extLst>
          </p:cNvPr>
          <p:cNvSpPr>
            <a:spLocks noGrp="1"/>
          </p:cNvSpPr>
          <p:nvPr>
            <p:ph type="title"/>
          </p:nvPr>
        </p:nvSpPr>
        <p:spPr/>
        <p:txBody>
          <a:bodyPr/>
          <a:lstStyle/>
          <a:p>
            <a:pPr eaLnBrk="1" hangingPunct="1"/>
            <a:r>
              <a:rPr lang="en-US" altLang="en-US" sz="5400" b="1" spc="600" dirty="0">
                <a:effectLst>
                  <a:outerShdw blurRad="38100" dist="38100" dir="2700000" algn="tl">
                    <a:srgbClr val="000000">
                      <a:alpha val="43137"/>
                    </a:srgbClr>
                  </a:outerShdw>
                </a:effectLst>
                <a:ea typeface="ＭＳ Ｐゴシック" panose="020B0600070205080204" pitchFamily="34" charset="-128"/>
              </a:rPr>
              <a:t>Mary Wollstonecraft Shelley</a:t>
            </a:r>
          </a:p>
        </p:txBody>
      </p:sp>
      <p:pic>
        <p:nvPicPr>
          <p:cNvPr id="3075" name="Content Placeholder 4" descr="Mary Shelley">
            <a:extLst>
              <a:ext uri="{FF2B5EF4-FFF2-40B4-BE49-F238E27FC236}">
                <a16:creationId xmlns="" xmlns:a16="http://schemas.microsoft.com/office/drawing/2014/main" id="{45D81211-C746-477A-993A-44B3FD2365D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t="-6033" b="-6033"/>
          <a:stretch>
            <a:fillRect/>
          </a:stretch>
        </p:blipFill>
        <p:spPr>
          <a:xfrm>
            <a:off x="0" y="1057940"/>
            <a:ext cx="4938183" cy="5534246"/>
          </a:xfrm>
        </p:spPr>
      </p:pic>
      <p:sp>
        <p:nvSpPr>
          <p:cNvPr id="3076" name="Content Placeholder 3">
            <a:extLst>
              <a:ext uri="{FF2B5EF4-FFF2-40B4-BE49-F238E27FC236}">
                <a16:creationId xmlns="" xmlns:a16="http://schemas.microsoft.com/office/drawing/2014/main" id="{D9529356-505B-4913-96D1-025CDEE8E85A}"/>
              </a:ext>
            </a:extLst>
          </p:cNvPr>
          <p:cNvSpPr>
            <a:spLocks noGrp="1"/>
          </p:cNvSpPr>
          <p:nvPr>
            <p:ph sz="half" idx="2"/>
          </p:nvPr>
        </p:nvSpPr>
        <p:spPr>
          <a:xfrm>
            <a:off x="4938184" y="1201479"/>
            <a:ext cx="7253816" cy="5154872"/>
          </a:xfrm>
        </p:spPr>
        <p:txBody>
          <a:bodyPr/>
          <a:lstStyle/>
          <a:p>
            <a:pPr eaLnBrk="1" hangingPunct="1"/>
            <a:r>
              <a:rPr lang="en-US" altLang="en-US" sz="2300" dirty="0">
                <a:ea typeface="ＭＳ Ｐゴシック" panose="020B0600070205080204" pitchFamily="34" charset="-128"/>
              </a:rPr>
              <a:t>Daughter of two of England’s leading intellectual radicals.</a:t>
            </a:r>
          </a:p>
          <a:p>
            <a:pPr lvl="1" eaLnBrk="1" hangingPunct="1"/>
            <a:r>
              <a:rPr lang="en-US" altLang="en-US" sz="2300" dirty="0">
                <a:ea typeface="ＭＳ Ｐゴシック" panose="020B0600070205080204" pitchFamily="34" charset="-128"/>
              </a:rPr>
              <a:t> Her father, William Godwin, was an influential political philosopher and novelist. </a:t>
            </a:r>
          </a:p>
          <a:p>
            <a:pPr lvl="1" eaLnBrk="1" hangingPunct="1"/>
            <a:r>
              <a:rPr lang="en-US" altLang="en-US" sz="2300" dirty="0">
                <a:ea typeface="ＭＳ Ｐゴシック" panose="020B0600070205080204" pitchFamily="34" charset="-128"/>
              </a:rPr>
              <a:t>Her mother, Mary Wollstonecraft, the author of </a:t>
            </a:r>
            <a:r>
              <a:rPr lang="en-US" altLang="en-US" sz="2300" i="1" dirty="0">
                <a:ea typeface="ＭＳ Ｐゴシック" panose="020B0600070205080204" pitchFamily="34" charset="-128"/>
              </a:rPr>
              <a:t>A Vindication of the Rights of Woman</a:t>
            </a:r>
            <a:r>
              <a:rPr lang="en-US" altLang="en-US" sz="2300" dirty="0">
                <a:ea typeface="ＭＳ Ｐゴシック" panose="020B0600070205080204" pitchFamily="34" charset="-128"/>
              </a:rPr>
              <a:t>, was a pioneer in promoting women’s rights and education. </a:t>
            </a:r>
          </a:p>
          <a:p>
            <a:pPr eaLnBrk="1" hangingPunct="1"/>
            <a:r>
              <a:rPr lang="en-US" altLang="en-US" sz="2300" dirty="0">
                <a:ea typeface="ＭＳ Ｐゴシック" panose="020B0600070205080204" pitchFamily="34" charset="-128"/>
              </a:rPr>
              <a:t>Her future husband, the admired poet Percy Shelley, was one of her father’s frequent visitors. </a:t>
            </a:r>
          </a:p>
          <a:p>
            <a:pPr eaLnBrk="1" hangingPunct="1"/>
            <a:r>
              <a:rPr lang="en-US" altLang="en-US" sz="2300" dirty="0">
                <a:ea typeface="ＭＳ Ｐゴシック" panose="020B0600070205080204" pitchFamily="34" charset="-128"/>
              </a:rPr>
              <a:t>When she was sixteen, she and Percy eloped to France.</a:t>
            </a:r>
          </a:p>
          <a:p>
            <a:pPr eaLnBrk="1" hangingPunct="1"/>
            <a:r>
              <a:rPr lang="en-US" altLang="en-US" sz="2300" dirty="0">
                <a:ea typeface="ＭＳ Ｐゴシック" panose="020B0600070205080204" pitchFamily="34" charset="-128"/>
              </a:rPr>
              <a:t>She gave birth to four children in five years, three of whom died as infants.</a:t>
            </a:r>
          </a:p>
          <a:p>
            <a:pPr eaLnBrk="1" hangingPunct="1"/>
            <a:r>
              <a:rPr lang="en-US" altLang="en-US" sz="2300" dirty="0">
                <a:ea typeface="ＭＳ Ｐゴシック" panose="020B0600070205080204" pitchFamily="34" charset="-128"/>
              </a:rPr>
              <a:t>Percy died eight years later, due to a boating accident. </a:t>
            </a:r>
          </a:p>
        </p:txBody>
      </p:sp>
    </p:spTree>
    <p:extLst>
      <p:ext uri="{BB962C8B-B14F-4D97-AF65-F5344CB8AC3E}">
        <p14:creationId xmlns:p14="http://schemas.microsoft.com/office/powerpoint/2010/main" val="1832068026"/>
      </p:ext>
    </p:extLst>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C3D69B">
                <a:alpha val="57000"/>
                <a:lumMod val="73000"/>
                <a:lumOff val="27000"/>
              </a:srgbClr>
            </a:gs>
            <a:gs pos="100000">
              <a:srgbClr val="000000"/>
            </a:gs>
          </a:gsLst>
          <a:lin ang="20040000"/>
        </a:gradFill>
        <a:effectLst/>
      </p:bgPr>
    </p:bg>
    <p:spTree>
      <p:nvGrpSpPr>
        <p:cNvPr id="1" name=""/>
        <p:cNvGrpSpPr/>
        <p:nvPr/>
      </p:nvGrpSpPr>
      <p:grpSpPr>
        <a:xfrm>
          <a:off x="0" y="0"/>
          <a:ext cx="0" cy="0"/>
          <a:chOff x="0" y="0"/>
          <a:chExt cx="0" cy="0"/>
        </a:xfrm>
      </p:grpSpPr>
      <p:sp>
        <p:nvSpPr>
          <p:cNvPr id="4098" name="Title 7">
            <a:extLst>
              <a:ext uri="{FF2B5EF4-FFF2-40B4-BE49-F238E27FC236}">
                <a16:creationId xmlns="" xmlns:a16="http://schemas.microsoft.com/office/drawing/2014/main" id="{7E194033-0570-4471-9D66-3EAF515121E0}"/>
              </a:ext>
            </a:extLst>
          </p:cNvPr>
          <p:cNvSpPr>
            <a:spLocks noGrp="1"/>
          </p:cNvSpPr>
          <p:nvPr>
            <p:ph type="title"/>
          </p:nvPr>
        </p:nvSpPr>
        <p:spPr>
          <a:xfrm>
            <a:off x="0" y="274638"/>
            <a:ext cx="12192000" cy="1143000"/>
          </a:xfrm>
        </p:spPr>
        <p:txBody>
          <a:bodyPr/>
          <a:lstStyle/>
          <a:p>
            <a:pPr eaLnBrk="1" hangingPunct="1"/>
            <a:r>
              <a:rPr lang="en-US" altLang="en-US" sz="5400" spc="600" dirty="0">
                <a:latin typeface="Cracked" charset="0"/>
                <a:ea typeface="ＭＳ Ｐゴシック" panose="020B0600070205080204" pitchFamily="34" charset="-128"/>
              </a:rPr>
              <a:t>The “Birth” of </a:t>
            </a:r>
            <a:r>
              <a:rPr lang="en-US" altLang="en-US" sz="5400" i="1" spc="600" dirty="0">
                <a:latin typeface="Cracked" charset="0"/>
                <a:ea typeface="ＭＳ Ｐゴシック" panose="020B0600070205080204" pitchFamily="34" charset="-128"/>
              </a:rPr>
              <a:t>Frankenstein</a:t>
            </a:r>
          </a:p>
        </p:txBody>
      </p:sp>
      <p:sp>
        <p:nvSpPr>
          <p:cNvPr id="4099" name="Content Placeholder 8">
            <a:extLst>
              <a:ext uri="{FF2B5EF4-FFF2-40B4-BE49-F238E27FC236}">
                <a16:creationId xmlns="" xmlns:a16="http://schemas.microsoft.com/office/drawing/2014/main" id="{FDEA0BBE-AF87-4BCD-8D98-F7E761A1313F}"/>
              </a:ext>
            </a:extLst>
          </p:cNvPr>
          <p:cNvSpPr>
            <a:spLocks noGrp="1"/>
          </p:cNvSpPr>
          <p:nvPr>
            <p:ph idx="1"/>
          </p:nvPr>
        </p:nvSpPr>
        <p:spPr>
          <a:xfrm>
            <a:off x="0" y="1257300"/>
            <a:ext cx="12192000" cy="5054600"/>
          </a:xfrm>
        </p:spPr>
        <p:txBody>
          <a:bodyPr/>
          <a:lstStyle/>
          <a:p>
            <a:pPr eaLnBrk="1" hangingPunct="1"/>
            <a:r>
              <a:rPr lang="en-US" altLang="en-US" sz="2000" dirty="0">
                <a:ea typeface="ＭＳ Ｐゴシック" panose="020B0600070205080204" pitchFamily="34" charset="-128"/>
              </a:rPr>
              <a:t>When Mary was nine, she hid under a sofa to hear Samuel Taylor Coleridge recite his poem “The Rime of the Ancient Mariner”, which later influenced her as she developed her ideas for </a:t>
            </a:r>
            <a:r>
              <a:rPr lang="en-US" altLang="en-US" sz="2000" i="1" dirty="0">
                <a:ea typeface="ＭＳ Ｐゴシック" panose="020B0600070205080204" pitchFamily="34" charset="-128"/>
              </a:rPr>
              <a:t>Frankenstein</a:t>
            </a:r>
            <a:r>
              <a:rPr lang="en-US" altLang="en-US" sz="2000" dirty="0">
                <a:ea typeface="ＭＳ Ｐゴシック" panose="020B0600070205080204" pitchFamily="34" charset="-128"/>
              </a:rPr>
              <a:t>.</a:t>
            </a:r>
          </a:p>
          <a:p>
            <a:pPr eaLnBrk="1" hangingPunct="1"/>
            <a:r>
              <a:rPr lang="en-US" altLang="en-US" sz="2000" dirty="0">
                <a:ea typeface="ＭＳ Ｐゴシック" panose="020B0600070205080204" pitchFamily="34" charset="-128"/>
              </a:rPr>
              <a:t>Due to the loss of her children, many critics have pointed out that thoughts of birth and death were much on Shelley’s mind at the time she wrote </a:t>
            </a:r>
            <a:r>
              <a:rPr lang="en-US" altLang="en-US" sz="2000" i="1" dirty="0">
                <a:ea typeface="ＭＳ Ｐゴシック" panose="020B0600070205080204" pitchFamily="34" charset="-128"/>
              </a:rPr>
              <a:t>Frankenstein</a:t>
            </a:r>
            <a:r>
              <a:rPr lang="en-US" altLang="en-US" sz="2000" dirty="0">
                <a:ea typeface="ＭＳ Ｐゴシック" panose="020B0600070205080204" pitchFamily="34" charset="-128"/>
              </a:rPr>
              <a:t>.</a:t>
            </a:r>
          </a:p>
          <a:p>
            <a:pPr eaLnBrk="1" hangingPunct="1"/>
            <a:r>
              <a:rPr lang="en-US" altLang="en-US" sz="2000" dirty="0">
                <a:ea typeface="ＭＳ Ｐゴシック" panose="020B0600070205080204" pitchFamily="34" charset="-128"/>
              </a:rPr>
              <a:t>Summer of 1816</a:t>
            </a:r>
          </a:p>
          <a:p>
            <a:pPr lvl="1" eaLnBrk="1" hangingPunct="1"/>
            <a:r>
              <a:rPr lang="en-US" altLang="en-US" sz="1800" dirty="0">
                <a:ea typeface="ＭＳ Ｐゴシック" panose="020B0600070205080204" pitchFamily="34" charset="-128"/>
              </a:rPr>
              <a:t>Mary and Percy Shelley were living near the poet Lord Byron and his doctor-friend John </a:t>
            </a:r>
            <a:r>
              <a:rPr lang="en-US" altLang="en-US" sz="1800" dirty="0" err="1">
                <a:ea typeface="ＭＳ Ｐゴシック" panose="020B0600070205080204" pitchFamily="34" charset="-128"/>
              </a:rPr>
              <a:t>Polidori</a:t>
            </a:r>
            <a:r>
              <a:rPr lang="en-US" altLang="en-US" sz="1800" dirty="0">
                <a:ea typeface="ＭＳ Ｐゴシック" panose="020B0600070205080204" pitchFamily="34" charset="-128"/>
              </a:rPr>
              <a:t> on Lake Geneva in the Swiss Alps. </a:t>
            </a:r>
          </a:p>
          <a:p>
            <a:pPr lvl="1" eaLnBrk="1" hangingPunct="1"/>
            <a:r>
              <a:rPr lang="en-US" altLang="en-US" sz="1800" dirty="0">
                <a:ea typeface="ＭＳ Ｐゴシック" panose="020B0600070205080204" pitchFamily="34" charset="-128"/>
              </a:rPr>
              <a:t>During a period of incessant rain, the four of them were reading ghost stories to each other when Byron proposed that they each try to write one.</a:t>
            </a:r>
          </a:p>
          <a:p>
            <a:pPr lvl="1" eaLnBrk="1" hangingPunct="1"/>
            <a:r>
              <a:rPr lang="en-US" altLang="en-US" sz="1800" dirty="0">
                <a:ea typeface="ＭＳ Ｐゴシック" panose="020B0600070205080204" pitchFamily="34" charset="-128"/>
              </a:rPr>
              <a:t> For days Shelley could not think of an idea. Then, while she was listening to Lord Byron and Percy discussing the probability of using electricity to create life artificially, according to a theory called galvanism, an idea began to grow in her mind: </a:t>
            </a:r>
            <a:r>
              <a:rPr lang="en-US" altLang="en-US" sz="1800" i="1" dirty="0">
                <a:ea typeface="ＭＳ Ｐゴシック" panose="020B0600070205080204" pitchFamily="34" charset="-128"/>
              </a:rPr>
              <a:t>Perhaps a corpse would be re-animated; galvanism had given token of such things: perhaps the component parts of a creature might be manufactured, brought together, and [endued] with vital warmth.</a:t>
            </a:r>
          </a:p>
          <a:p>
            <a:pPr eaLnBrk="1" hangingPunct="1"/>
            <a:r>
              <a:rPr lang="en-US" altLang="en-US" sz="2000" dirty="0">
                <a:ea typeface="ＭＳ Ｐゴシック" panose="020B0600070205080204" pitchFamily="34" charset="-128"/>
              </a:rPr>
              <a:t>The next day she started work on </a:t>
            </a:r>
            <a:r>
              <a:rPr lang="en-US" altLang="en-US" sz="2000" i="1" dirty="0">
                <a:ea typeface="ＭＳ Ｐゴシック" panose="020B0600070205080204" pitchFamily="34" charset="-128"/>
              </a:rPr>
              <a:t>Frankenstein</a:t>
            </a:r>
            <a:r>
              <a:rPr lang="en-US" altLang="en-US" sz="2000" dirty="0">
                <a:ea typeface="ＭＳ Ｐゴシック" panose="020B0600070205080204" pitchFamily="34" charset="-128"/>
              </a:rPr>
              <a:t>. A year later, she had completed her novel. It was published in 1818, when Shelley was nineteen years old.</a:t>
            </a:r>
          </a:p>
          <a:p>
            <a:pPr eaLnBrk="1" hangingPunct="1">
              <a:buFont typeface="Arial" panose="020B0604020202020204" pitchFamily="34" charset="0"/>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43012298"/>
      </p:ext>
    </p:extLst>
  </p:cSld>
  <p:clrMapOvr>
    <a:masterClrMapping/>
  </p:clrMapOvr>
  <p:transitio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8000">
              <a:srgbClr val="C3D69B">
                <a:alpha val="57000"/>
                <a:lumMod val="73000"/>
                <a:lumOff val="27000"/>
              </a:srgbClr>
            </a:gs>
            <a:gs pos="100000">
              <a:srgbClr val="000000"/>
            </a:gs>
          </a:gsLst>
          <a:lin ang="2700000" scaled="1"/>
          <a:tileRect/>
        </a:gradFill>
        <a:effectLst/>
      </p:bgPr>
    </p:bg>
    <p:spTree>
      <p:nvGrpSpPr>
        <p:cNvPr id="1" name=""/>
        <p:cNvGrpSpPr/>
        <p:nvPr/>
      </p:nvGrpSpPr>
      <p:grpSpPr>
        <a:xfrm>
          <a:off x="0" y="0"/>
          <a:ext cx="0" cy="0"/>
          <a:chOff x="0" y="0"/>
          <a:chExt cx="0" cy="0"/>
        </a:xfrm>
      </p:grpSpPr>
      <p:sp>
        <p:nvSpPr>
          <p:cNvPr id="11266" name="Title 1">
            <a:extLst>
              <a:ext uri="{FF2B5EF4-FFF2-40B4-BE49-F238E27FC236}">
                <a16:creationId xmlns="" xmlns:a16="http://schemas.microsoft.com/office/drawing/2014/main" id="{412EF3B7-06C7-41A6-B39E-DDACDF1D9588}"/>
              </a:ext>
            </a:extLst>
          </p:cNvPr>
          <p:cNvSpPr>
            <a:spLocks noGrp="1"/>
          </p:cNvSpPr>
          <p:nvPr>
            <p:ph type="title"/>
          </p:nvPr>
        </p:nvSpPr>
        <p:spPr>
          <a:xfrm>
            <a:off x="609600" y="274638"/>
            <a:ext cx="10972800" cy="852413"/>
          </a:xfrm>
        </p:spPr>
        <p:txBody>
          <a:bodyPr/>
          <a:lstStyle/>
          <a:p>
            <a:pPr eaLnBrk="1" hangingPunct="1"/>
            <a:r>
              <a:rPr lang="en-US" altLang="en-US" b="1" i="1" spc="600" dirty="0">
                <a:effectLst>
                  <a:outerShdw blurRad="38100" dist="38100" dir="2700000" algn="tl">
                    <a:srgbClr val="000000">
                      <a:alpha val="43137"/>
                    </a:srgbClr>
                  </a:outerShdw>
                </a:effectLst>
                <a:latin typeface="Cracked" charset="0"/>
                <a:ea typeface="ＭＳ Ｐゴシック" panose="020B0600070205080204" pitchFamily="34" charset="-128"/>
              </a:rPr>
              <a:t>“Rime of the Ancient Mariner”</a:t>
            </a:r>
          </a:p>
        </p:txBody>
      </p:sp>
      <p:sp>
        <p:nvSpPr>
          <p:cNvPr id="11267" name="Content Placeholder 2">
            <a:extLst>
              <a:ext uri="{FF2B5EF4-FFF2-40B4-BE49-F238E27FC236}">
                <a16:creationId xmlns="" xmlns:a16="http://schemas.microsoft.com/office/drawing/2014/main" id="{B576F121-1CEE-49F8-A20B-5177A8804D05}"/>
              </a:ext>
            </a:extLst>
          </p:cNvPr>
          <p:cNvSpPr>
            <a:spLocks noGrp="1"/>
          </p:cNvSpPr>
          <p:nvPr>
            <p:ph idx="1"/>
          </p:nvPr>
        </p:nvSpPr>
        <p:spPr>
          <a:xfrm>
            <a:off x="0" y="1127051"/>
            <a:ext cx="12192000" cy="4999113"/>
          </a:xfrm>
        </p:spPr>
        <p:txBody>
          <a:bodyPr/>
          <a:lstStyle/>
          <a:p>
            <a:pPr eaLnBrk="1" hangingPunct="1"/>
            <a:r>
              <a:rPr lang="en-US" altLang="en-US" sz="3100" dirty="0">
                <a:ea typeface="ＭＳ Ｐゴシック" panose="020B0600070205080204" pitchFamily="34" charset="-128"/>
              </a:rPr>
              <a:t>A </a:t>
            </a:r>
            <a:r>
              <a:rPr lang="en-US" altLang="en-US" sz="3100" dirty="0" smtClean="0">
                <a:ea typeface="ＭＳ Ｐゴシック" panose="020B0600070205080204" pitchFamily="34" charset="-128"/>
              </a:rPr>
              <a:t>seven-part </a:t>
            </a:r>
            <a:r>
              <a:rPr lang="en-US" altLang="en-US" sz="3100" dirty="0">
                <a:ea typeface="ＭＳ Ｐゴシック" panose="020B0600070205080204" pitchFamily="34" charset="-128"/>
              </a:rPr>
              <a:t>poem written by Samuel Coleridge, a friend of Mary Shelley's father, it is often alluded to in </a:t>
            </a:r>
            <a:r>
              <a:rPr lang="en-US" altLang="en-US" sz="3100" i="1" dirty="0">
                <a:ea typeface="ＭＳ Ｐゴシック" panose="020B0600070205080204" pitchFamily="34" charset="-128"/>
              </a:rPr>
              <a:t>Frankenstein</a:t>
            </a:r>
            <a:r>
              <a:rPr lang="en-US" altLang="en-US" sz="3100" dirty="0">
                <a:ea typeface="ＭＳ Ｐゴシック" panose="020B0600070205080204" pitchFamily="34" charset="-128"/>
              </a:rPr>
              <a:t>, and has much influence over the story. According to accounts, Mary Shelley would stay up late at night to hear Coleridge himself recite the poem at her house. </a:t>
            </a:r>
          </a:p>
          <a:p>
            <a:pPr eaLnBrk="1" hangingPunct="1"/>
            <a:r>
              <a:rPr lang="en-US" altLang="en-US" sz="3100" dirty="0">
                <a:ea typeface="ＭＳ Ｐゴシック" panose="020B0600070205080204" pitchFamily="34" charset="-128"/>
              </a:rPr>
              <a:t>This epic poem is about a mariner </a:t>
            </a:r>
            <a:r>
              <a:rPr lang="en-US" altLang="en-US" sz="3100" dirty="0" smtClean="0">
                <a:ea typeface="ＭＳ Ｐゴシック" panose="020B0600070205080204" pitchFamily="34" charset="-128"/>
              </a:rPr>
              <a:t>who, </a:t>
            </a:r>
            <a:r>
              <a:rPr lang="en-US" altLang="en-US" sz="3100" dirty="0">
                <a:ea typeface="ＭＳ Ｐゴシック" panose="020B0600070205080204" pitchFamily="34" charset="-128"/>
              </a:rPr>
              <a:t>after killing an </a:t>
            </a:r>
            <a:r>
              <a:rPr lang="en-US" altLang="en-US" sz="3100" dirty="0" smtClean="0">
                <a:ea typeface="ＭＳ Ｐゴシック" panose="020B0600070205080204" pitchFamily="34" charset="-128"/>
              </a:rPr>
              <a:t>albatross--a </a:t>
            </a:r>
            <a:r>
              <a:rPr lang="en-US" altLang="en-US" sz="3100" dirty="0">
                <a:ea typeface="ＭＳ Ｐゴシック" panose="020B0600070205080204" pitchFamily="34" charset="-128"/>
              </a:rPr>
              <a:t>sea bird of good luck, undergoes a torturing experience that is meant to be punishment for his deeds. Mary Shelley alludes to the albatross in her story, and the idea of an outcast scorned and enduring suffering is again repeated. The sailor learns (through spiritual and supernatural events) to respect the sea (the natural world). His disregard for nature and tradition leads to his and every other sailor’s demise.</a:t>
            </a:r>
          </a:p>
        </p:txBody>
      </p:sp>
    </p:spTree>
    <p:extLst>
      <p:ext uri="{BB962C8B-B14F-4D97-AF65-F5344CB8AC3E}">
        <p14:creationId xmlns:p14="http://schemas.microsoft.com/office/powerpoint/2010/main" val="1745374445"/>
      </p:ext>
    </p:extLst>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C3D69B">
                <a:alpha val="57000"/>
                <a:lumMod val="73000"/>
                <a:lumOff val="27000"/>
              </a:srgbClr>
            </a:gs>
            <a:gs pos="100000">
              <a:srgbClr val="000000"/>
            </a:gs>
          </a:gsLst>
          <a:lin ang="20040000"/>
        </a:gradFill>
        <a:effectLst/>
      </p:bgPr>
    </p:bg>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987F8A4D-760A-4768-8197-AA2F5F00DD2F}"/>
              </a:ext>
            </a:extLst>
          </p:cNvPr>
          <p:cNvSpPr>
            <a:spLocks noGrp="1"/>
          </p:cNvSpPr>
          <p:nvPr>
            <p:ph type="title"/>
          </p:nvPr>
        </p:nvSpPr>
        <p:spPr/>
        <p:txBody>
          <a:bodyPr/>
          <a:lstStyle/>
          <a:p>
            <a:pPr eaLnBrk="1" hangingPunct="1"/>
            <a:r>
              <a:rPr lang="en-US" altLang="en-US" b="1" spc="600" dirty="0">
                <a:effectLst>
                  <a:outerShdw blurRad="38100" dist="38100" dir="2700000" algn="tl">
                    <a:srgbClr val="000000">
                      <a:alpha val="43137"/>
                    </a:srgbClr>
                  </a:outerShdw>
                </a:effectLst>
                <a:latin typeface="Cracked" charset="0"/>
                <a:ea typeface="ＭＳ Ｐゴシック" panose="020B0600070205080204" pitchFamily="34" charset="-128"/>
              </a:rPr>
              <a:t>“The Modern Prometheus”</a:t>
            </a:r>
          </a:p>
        </p:txBody>
      </p:sp>
      <p:sp>
        <p:nvSpPr>
          <p:cNvPr id="6147" name="Content Placeholder 3">
            <a:extLst>
              <a:ext uri="{FF2B5EF4-FFF2-40B4-BE49-F238E27FC236}">
                <a16:creationId xmlns="" xmlns:a16="http://schemas.microsoft.com/office/drawing/2014/main" id="{3C024491-BB8F-40CB-8AB4-16F995DA0928}"/>
              </a:ext>
            </a:extLst>
          </p:cNvPr>
          <p:cNvSpPr>
            <a:spLocks noGrp="1"/>
          </p:cNvSpPr>
          <p:nvPr>
            <p:ph sz="half" idx="1"/>
          </p:nvPr>
        </p:nvSpPr>
        <p:spPr/>
        <p:txBody>
          <a:bodyPr/>
          <a:lstStyle/>
          <a:p>
            <a:pPr eaLnBrk="1" hangingPunct="1">
              <a:lnSpc>
                <a:spcPct val="90000"/>
              </a:lnSpc>
            </a:pPr>
            <a:r>
              <a:rPr lang="en-US" altLang="en-US" sz="3200" dirty="0">
                <a:ea typeface="ＭＳ Ｐゴシック" panose="020B0600070205080204" pitchFamily="34" charset="-128"/>
              </a:rPr>
              <a:t>Prometheus</a:t>
            </a:r>
          </a:p>
          <a:p>
            <a:pPr lvl="1" eaLnBrk="1" hangingPunct="1">
              <a:lnSpc>
                <a:spcPct val="90000"/>
              </a:lnSpc>
            </a:pPr>
            <a:r>
              <a:rPr lang="en-US" altLang="en-US" sz="2800" dirty="0">
                <a:ea typeface="ＭＳ Ｐゴシック" panose="020B0600070205080204" pitchFamily="34" charset="-128"/>
              </a:rPr>
              <a:t>In Greek mythology, he was a titan who created man in the image of the </a:t>
            </a:r>
            <a:r>
              <a:rPr lang="en-US" altLang="en-US" sz="2800" dirty="0" smtClean="0">
                <a:ea typeface="ＭＳ Ｐゴシック" panose="020B0600070205080204" pitchFamily="34" charset="-128"/>
              </a:rPr>
              <a:t>gods.</a:t>
            </a:r>
            <a:endParaRPr lang="en-US" altLang="en-US" sz="2800" dirty="0">
              <a:ea typeface="ＭＳ Ｐゴシック" panose="020B0600070205080204" pitchFamily="34" charset="-128"/>
            </a:endParaRPr>
          </a:p>
          <a:p>
            <a:pPr lvl="1" eaLnBrk="1" hangingPunct="1">
              <a:lnSpc>
                <a:spcPct val="90000"/>
              </a:lnSpc>
            </a:pPr>
            <a:r>
              <a:rPr lang="en-US" altLang="en-US" sz="2800" dirty="0">
                <a:ea typeface="ＭＳ Ｐゴシック" panose="020B0600070205080204" pitchFamily="34" charset="-128"/>
              </a:rPr>
              <a:t>Stole the gift of fire from Mt. Olympus and gave it to man</a:t>
            </a:r>
          </a:p>
          <a:p>
            <a:pPr lvl="1" eaLnBrk="1" hangingPunct="1">
              <a:lnSpc>
                <a:spcPct val="90000"/>
              </a:lnSpc>
            </a:pPr>
            <a:r>
              <a:rPr lang="en-US" altLang="en-US" sz="2800" dirty="0">
                <a:ea typeface="ＭＳ Ｐゴシック" panose="020B0600070205080204" pitchFamily="34" charset="-128"/>
              </a:rPr>
              <a:t>Punished by Zeus and chained to a rock on a mountain. Every day for 30 years, Zeus’ eagle would eat his </a:t>
            </a:r>
            <a:r>
              <a:rPr lang="en-US" altLang="en-US" sz="2800" dirty="0" smtClean="0">
                <a:ea typeface="ＭＳ Ｐゴシック" panose="020B0600070205080204" pitchFamily="34" charset="-128"/>
              </a:rPr>
              <a:t>liver.</a:t>
            </a:r>
            <a:endParaRPr lang="en-US" altLang="en-US" sz="2800" dirty="0">
              <a:ea typeface="ＭＳ Ｐゴシック" panose="020B0600070205080204" pitchFamily="34" charset="-128"/>
            </a:endParaRPr>
          </a:p>
        </p:txBody>
      </p:sp>
      <p:pic>
        <p:nvPicPr>
          <p:cNvPr id="6148" name="Content Placeholder 6" descr="Prometheus">
            <a:extLst>
              <a:ext uri="{FF2B5EF4-FFF2-40B4-BE49-F238E27FC236}">
                <a16:creationId xmlns="" xmlns:a16="http://schemas.microsoft.com/office/drawing/2014/main" id="{E0D2467E-F76F-4CA8-9013-5F2AD5CAAD8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2462" r="-12462"/>
          <a:stretch>
            <a:fillRect/>
          </a:stretch>
        </p:blipFill>
        <p:spPr/>
      </p:pic>
    </p:spTree>
    <p:extLst>
      <p:ext uri="{BB962C8B-B14F-4D97-AF65-F5344CB8AC3E}">
        <p14:creationId xmlns:p14="http://schemas.microsoft.com/office/powerpoint/2010/main" val="1606874705"/>
      </p:ext>
    </p:extLst>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C3D69B">
                <a:alpha val="57000"/>
                <a:lumMod val="73000"/>
                <a:lumOff val="27000"/>
              </a:srgbClr>
            </a:gs>
            <a:gs pos="100000">
              <a:srgbClr val="000000"/>
            </a:gs>
          </a:gsLst>
          <a:lin ang="20040000"/>
        </a:gradFill>
        <a:effectLst/>
      </p:bgPr>
    </p:bg>
    <p:spTree>
      <p:nvGrpSpPr>
        <p:cNvPr id="1" name=""/>
        <p:cNvGrpSpPr/>
        <p:nvPr/>
      </p:nvGrpSpPr>
      <p:grpSpPr>
        <a:xfrm>
          <a:off x="0" y="0"/>
          <a:ext cx="0" cy="0"/>
          <a:chOff x="0" y="0"/>
          <a:chExt cx="0" cy="0"/>
        </a:xfrm>
      </p:grpSpPr>
      <p:sp>
        <p:nvSpPr>
          <p:cNvPr id="5122" name="Title 1">
            <a:extLst>
              <a:ext uri="{FF2B5EF4-FFF2-40B4-BE49-F238E27FC236}">
                <a16:creationId xmlns="" xmlns:a16="http://schemas.microsoft.com/office/drawing/2014/main" id="{86B6F9DA-1986-4FCF-A5C8-19196EA23A26}"/>
              </a:ext>
            </a:extLst>
          </p:cNvPr>
          <p:cNvSpPr>
            <a:spLocks noGrp="1"/>
          </p:cNvSpPr>
          <p:nvPr>
            <p:ph type="title"/>
          </p:nvPr>
        </p:nvSpPr>
        <p:spPr/>
        <p:txBody>
          <a:bodyPr/>
          <a:lstStyle/>
          <a:p>
            <a:pPr eaLnBrk="1" hangingPunct="1"/>
            <a:r>
              <a:rPr lang="en-US" altLang="en-US" b="1" spc="600" dirty="0">
                <a:effectLst>
                  <a:outerShdw blurRad="38100" dist="38100" dir="2700000" algn="tl">
                    <a:srgbClr val="000000">
                      <a:alpha val="43137"/>
                    </a:srgbClr>
                  </a:outerShdw>
                </a:effectLst>
                <a:latin typeface="Cracked" charset="0"/>
                <a:ea typeface="ＭＳ Ｐゴシック" panose="020B0600070205080204" pitchFamily="34" charset="-128"/>
              </a:rPr>
              <a:t>Elements of the Gothic Novel</a:t>
            </a:r>
          </a:p>
        </p:txBody>
      </p:sp>
      <p:sp>
        <p:nvSpPr>
          <p:cNvPr id="5123" name="Content Placeholder 3">
            <a:extLst>
              <a:ext uri="{FF2B5EF4-FFF2-40B4-BE49-F238E27FC236}">
                <a16:creationId xmlns="" xmlns:a16="http://schemas.microsoft.com/office/drawing/2014/main" id="{D0FF75A5-D1BF-490E-BE5F-7F0EC2C1C392}"/>
              </a:ext>
            </a:extLst>
          </p:cNvPr>
          <p:cNvSpPr>
            <a:spLocks noGrp="1"/>
          </p:cNvSpPr>
          <p:nvPr>
            <p:ph sz="half" idx="1"/>
          </p:nvPr>
        </p:nvSpPr>
        <p:spPr/>
        <p:txBody>
          <a:bodyPr/>
          <a:lstStyle/>
          <a:p>
            <a:pPr eaLnBrk="1" hangingPunct="1"/>
            <a:r>
              <a:rPr lang="en-US" altLang="en-US" sz="3600" dirty="0">
                <a:ea typeface="ＭＳ Ｐゴシック" panose="020B0600070205080204" pitchFamily="34" charset="-128"/>
              </a:rPr>
              <a:t>Setting in a castle</a:t>
            </a:r>
          </a:p>
          <a:p>
            <a:pPr eaLnBrk="1" hangingPunct="1"/>
            <a:r>
              <a:rPr lang="en-US" altLang="en-US" sz="3600" dirty="0">
                <a:ea typeface="ＭＳ Ｐゴシック" panose="020B0600070205080204" pitchFamily="34" charset="-128"/>
              </a:rPr>
              <a:t>An atmosphere of mystery and suspense</a:t>
            </a:r>
          </a:p>
          <a:p>
            <a:pPr eaLnBrk="1" hangingPunct="1"/>
            <a:r>
              <a:rPr lang="en-US" altLang="en-US" sz="3600" dirty="0">
                <a:ea typeface="ＭＳ Ｐゴシック" panose="020B0600070205080204" pitchFamily="34" charset="-128"/>
              </a:rPr>
              <a:t>An ancient prophecy</a:t>
            </a:r>
          </a:p>
          <a:p>
            <a:pPr eaLnBrk="1" hangingPunct="1"/>
            <a:r>
              <a:rPr lang="en-US" altLang="en-US" sz="3600" dirty="0">
                <a:ea typeface="ＭＳ Ｐゴシック" panose="020B0600070205080204" pitchFamily="34" charset="-128"/>
              </a:rPr>
              <a:t>Omens, signs, visions</a:t>
            </a:r>
          </a:p>
          <a:p>
            <a:pPr eaLnBrk="1" hangingPunct="1"/>
            <a:r>
              <a:rPr lang="en-US" altLang="en-US" sz="3600" dirty="0">
                <a:ea typeface="ＭＳ Ｐゴシック" panose="020B0600070205080204" pitchFamily="34" charset="-128"/>
              </a:rPr>
              <a:t>Supernatural or otherwise inexplicable events</a:t>
            </a:r>
          </a:p>
        </p:txBody>
      </p:sp>
      <p:sp>
        <p:nvSpPr>
          <p:cNvPr id="5124" name="Content Placeholder 4">
            <a:extLst>
              <a:ext uri="{FF2B5EF4-FFF2-40B4-BE49-F238E27FC236}">
                <a16:creationId xmlns="" xmlns:a16="http://schemas.microsoft.com/office/drawing/2014/main" id="{04FFD2B8-5C02-4BED-9ECA-A047BD28B917}"/>
              </a:ext>
            </a:extLst>
          </p:cNvPr>
          <p:cNvSpPr>
            <a:spLocks noGrp="1"/>
          </p:cNvSpPr>
          <p:nvPr>
            <p:ph sz="half" idx="2"/>
          </p:nvPr>
        </p:nvSpPr>
        <p:spPr/>
        <p:txBody>
          <a:bodyPr/>
          <a:lstStyle/>
          <a:p>
            <a:pPr eaLnBrk="1" hangingPunct="1"/>
            <a:r>
              <a:rPr lang="en-US" altLang="en-US" sz="3200" dirty="0">
                <a:ea typeface="ＭＳ Ｐゴシック" panose="020B0600070205080204" pitchFamily="34" charset="-128"/>
              </a:rPr>
              <a:t>High, even overwrought emotion</a:t>
            </a:r>
          </a:p>
          <a:p>
            <a:pPr eaLnBrk="1" hangingPunct="1"/>
            <a:r>
              <a:rPr lang="en-US" altLang="en-US" sz="3200" dirty="0">
                <a:ea typeface="ＭＳ Ｐゴシック" panose="020B0600070205080204" pitchFamily="34" charset="-128"/>
              </a:rPr>
              <a:t>Women in distress</a:t>
            </a:r>
          </a:p>
          <a:p>
            <a:pPr eaLnBrk="1" hangingPunct="1"/>
            <a:r>
              <a:rPr lang="en-US" altLang="en-US" sz="3200" dirty="0">
                <a:ea typeface="ＭＳ Ｐゴシック" panose="020B0600070205080204" pitchFamily="34" charset="-128"/>
              </a:rPr>
              <a:t>Women threatened by a powerful, impulsive, tyrannical male</a:t>
            </a:r>
          </a:p>
          <a:p>
            <a:pPr eaLnBrk="1" hangingPunct="1"/>
            <a:r>
              <a:rPr lang="en-US" altLang="en-US" sz="3200" dirty="0">
                <a:ea typeface="ＭＳ Ｐゴシック" panose="020B0600070205080204" pitchFamily="34" charset="-128"/>
              </a:rPr>
              <a:t>Atmosphere of gloom and horror</a:t>
            </a:r>
          </a:p>
        </p:txBody>
      </p:sp>
    </p:spTree>
    <p:extLst>
      <p:ext uri="{BB962C8B-B14F-4D97-AF65-F5344CB8AC3E}">
        <p14:creationId xmlns:p14="http://schemas.microsoft.com/office/powerpoint/2010/main" val="3139541950"/>
      </p:ext>
    </p:extLst>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8000">
              <a:srgbClr val="C3D69B">
                <a:alpha val="57000"/>
                <a:lumMod val="73000"/>
                <a:lumOff val="27000"/>
              </a:srgbClr>
            </a:gs>
            <a:gs pos="100000">
              <a:srgbClr val="0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170" name="Title 1">
            <a:extLst>
              <a:ext uri="{FF2B5EF4-FFF2-40B4-BE49-F238E27FC236}">
                <a16:creationId xmlns="" xmlns:a16="http://schemas.microsoft.com/office/drawing/2014/main" id="{D807C434-BBCD-4A66-8AB7-E2A2A66FA680}"/>
              </a:ext>
            </a:extLst>
          </p:cNvPr>
          <p:cNvSpPr>
            <a:spLocks noGrp="1"/>
          </p:cNvSpPr>
          <p:nvPr>
            <p:ph type="title"/>
          </p:nvPr>
        </p:nvSpPr>
        <p:spPr/>
        <p:txBody>
          <a:bodyPr/>
          <a:lstStyle/>
          <a:p>
            <a:pPr eaLnBrk="1" hangingPunct="1"/>
            <a:r>
              <a:rPr lang="en-US" altLang="en-US" b="1" spc="600" dirty="0">
                <a:effectLst>
                  <a:outerShdw blurRad="38100" dist="38100" dir="2700000" algn="tl">
                    <a:srgbClr val="000000">
                      <a:alpha val="43137"/>
                    </a:srgbClr>
                  </a:outerShdw>
                </a:effectLst>
                <a:latin typeface="Cracked" charset="0"/>
                <a:ea typeface="ＭＳ Ｐゴシック" panose="020B0600070205080204" pitchFamily="34" charset="-128"/>
              </a:rPr>
              <a:t>Romanticism</a:t>
            </a:r>
          </a:p>
        </p:txBody>
      </p:sp>
      <p:sp>
        <p:nvSpPr>
          <p:cNvPr id="7171" name="Content Placeholder 2">
            <a:extLst>
              <a:ext uri="{FF2B5EF4-FFF2-40B4-BE49-F238E27FC236}">
                <a16:creationId xmlns="" xmlns:a16="http://schemas.microsoft.com/office/drawing/2014/main" id="{C885EC46-9620-4D42-B751-10099E0BE0E3}"/>
              </a:ext>
            </a:extLst>
          </p:cNvPr>
          <p:cNvSpPr>
            <a:spLocks noGrp="1"/>
          </p:cNvSpPr>
          <p:nvPr>
            <p:ph idx="1"/>
          </p:nvPr>
        </p:nvSpPr>
        <p:spPr>
          <a:xfrm>
            <a:off x="0" y="1254643"/>
            <a:ext cx="12192000" cy="4871522"/>
          </a:xfrm>
        </p:spPr>
        <p:txBody>
          <a:bodyPr/>
          <a:lstStyle/>
          <a:p>
            <a:pPr eaLnBrk="1" hangingPunct="1"/>
            <a:r>
              <a:rPr lang="en-US" altLang="en-US" sz="4000" dirty="0">
                <a:ea typeface="ＭＳ Ｐゴシック" panose="020B0600070205080204" pitchFamily="34" charset="-128"/>
              </a:rPr>
              <a:t>1798-1832</a:t>
            </a:r>
          </a:p>
          <a:p>
            <a:pPr eaLnBrk="1" hangingPunct="1"/>
            <a:r>
              <a:rPr lang="en-US" altLang="en-US" sz="4000" dirty="0">
                <a:ea typeface="ＭＳ Ｐゴシック" panose="020B0600070205080204" pitchFamily="34" charset="-128"/>
              </a:rPr>
              <a:t>Movement contrary to Enlightenment and Industrialization which emphasized how man’s reason and logic can improve society</a:t>
            </a:r>
          </a:p>
          <a:p>
            <a:pPr eaLnBrk="1" hangingPunct="1"/>
            <a:r>
              <a:rPr lang="en-US" altLang="en-US" sz="4000" dirty="0">
                <a:ea typeface="ＭＳ Ｐゴシック" panose="020B0600070205080204" pitchFamily="34" charset="-128"/>
              </a:rPr>
              <a:t>Emphasized the importance of the individual, subjectivity, imagination, and expression of emotions</a:t>
            </a:r>
          </a:p>
        </p:txBody>
      </p:sp>
    </p:spTree>
    <p:extLst>
      <p:ext uri="{BB962C8B-B14F-4D97-AF65-F5344CB8AC3E}">
        <p14:creationId xmlns:p14="http://schemas.microsoft.com/office/powerpoint/2010/main" val="2876795005"/>
      </p:ext>
    </p:extLst>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C3D69B">
                <a:alpha val="57000"/>
                <a:lumMod val="73000"/>
                <a:lumOff val="27000"/>
              </a:srgbClr>
            </a:gs>
            <a:gs pos="100000">
              <a:srgbClr val="000000"/>
            </a:gs>
          </a:gsLst>
          <a:lin ang="20040000"/>
        </a:gradFill>
        <a:effectLst/>
      </p:bgPr>
    </p:bg>
    <p:spTree>
      <p:nvGrpSpPr>
        <p:cNvPr id="1" name=""/>
        <p:cNvGrpSpPr/>
        <p:nvPr/>
      </p:nvGrpSpPr>
      <p:grpSpPr>
        <a:xfrm>
          <a:off x="0" y="0"/>
          <a:ext cx="0" cy="0"/>
          <a:chOff x="0" y="0"/>
          <a:chExt cx="0" cy="0"/>
        </a:xfrm>
      </p:grpSpPr>
      <p:sp>
        <p:nvSpPr>
          <p:cNvPr id="8194" name="Title 1">
            <a:extLst>
              <a:ext uri="{FF2B5EF4-FFF2-40B4-BE49-F238E27FC236}">
                <a16:creationId xmlns="" xmlns:a16="http://schemas.microsoft.com/office/drawing/2014/main" id="{CB6933D0-EDE7-4C16-BFB4-0AF86B5EE0CE}"/>
              </a:ext>
            </a:extLst>
          </p:cNvPr>
          <p:cNvSpPr>
            <a:spLocks noGrp="1"/>
          </p:cNvSpPr>
          <p:nvPr>
            <p:ph type="title"/>
          </p:nvPr>
        </p:nvSpPr>
        <p:spPr/>
        <p:txBody>
          <a:bodyPr/>
          <a:lstStyle/>
          <a:p>
            <a:pPr eaLnBrk="1" hangingPunct="1"/>
            <a:r>
              <a:rPr lang="en-US" altLang="en-US" b="1" spc="600" dirty="0">
                <a:effectLst>
                  <a:outerShdw blurRad="38100" dist="38100" dir="2700000" algn="tl">
                    <a:srgbClr val="000000">
                      <a:alpha val="43137"/>
                    </a:srgbClr>
                  </a:outerShdw>
                </a:effectLst>
                <a:latin typeface="Cracked" charset="0"/>
                <a:ea typeface="ＭＳ Ｐゴシック" panose="020B0600070205080204" pitchFamily="34" charset="-128"/>
              </a:rPr>
              <a:t>Romantic Quest</a:t>
            </a:r>
          </a:p>
        </p:txBody>
      </p:sp>
      <p:sp>
        <p:nvSpPr>
          <p:cNvPr id="8195" name="Content Placeholder 2">
            <a:extLst>
              <a:ext uri="{FF2B5EF4-FFF2-40B4-BE49-F238E27FC236}">
                <a16:creationId xmlns="" xmlns:a16="http://schemas.microsoft.com/office/drawing/2014/main" id="{8381D523-81D2-43F3-9226-D0E34B6744AD}"/>
              </a:ext>
            </a:extLst>
          </p:cNvPr>
          <p:cNvSpPr>
            <a:spLocks noGrp="1"/>
          </p:cNvSpPr>
          <p:nvPr>
            <p:ph idx="1"/>
          </p:nvPr>
        </p:nvSpPr>
        <p:spPr/>
        <p:txBody>
          <a:bodyPr/>
          <a:lstStyle/>
          <a:p>
            <a:pPr eaLnBrk="1" hangingPunct="1"/>
            <a:r>
              <a:rPr lang="en-US" altLang="en-US" sz="4400" dirty="0">
                <a:ea typeface="ＭＳ Ｐゴシック" panose="020B0600070205080204" pitchFamily="34" charset="-128"/>
              </a:rPr>
              <a:t>During the Romantic period, a journey to find one’s self through nature, isolation, and meditation</a:t>
            </a:r>
          </a:p>
          <a:p>
            <a:pPr eaLnBrk="1" hangingPunct="1"/>
            <a:r>
              <a:rPr lang="en-US" altLang="en-US" sz="4400" dirty="0">
                <a:ea typeface="ＭＳ Ｐゴシック" panose="020B0600070205080204" pitchFamily="34" charset="-128"/>
              </a:rPr>
              <a:t>Natural science should lead to discovery</a:t>
            </a:r>
          </a:p>
          <a:p>
            <a:pPr eaLnBrk="1" hangingPunct="1"/>
            <a:r>
              <a:rPr lang="en-US" altLang="en-US" sz="4400" dirty="0">
                <a:ea typeface="ＭＳ Ｐゴシック" panose="020B0600070205080204" pitchFamily="34" charset="-128"/>
              </a:rPr>
              <a:t>Could be a physical journey or a mental, psychological, or spiritual one</a:t>
            </a:r>
          </a:p>
        </p:txBody>
      </p:sp>
    </p:spTree>
    <p:extLst>
      <p:ext uri="{BB962C8B-B14F-4D97-AF65-F5344CB8AC3E}">
        <p14:creationId xmlns:p14="http://schemas.microsoft.com/office/powerpoint/2010/main" val="842140331"/>
      </p:ext>
    </p:extLst>
  </p:cSld>
  <p:clrMapOvr>
    <a:masterClrMapping/>
  </p:clrMapOvr>
  <p:transition spd="med">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C3D69B">
                <a:alpha val="57000"/>
                <a:lumMod val="73000"/>
                <a:lumOff val="27000"/>
              </a:srgbClr>
            </a:gs>
            <a:gs pos="100000">
              <a:srgbClr val="000000"/>
            </a:gs>
          </a:gsLst>
          <a:lin ang="20040000"/>
        </a:gradFill>
        <a:effectLst/>
      </p:bgPr>
    </p:bg>
    <p:spTree>
      <p:nvGrpSpPr>
        <p:cNvPr id="1" name=""/>
        <p:cNvGrpSpPr/>
        <p:nvPr/>
      </p:nvGrpSpPr>
      <p:grpSpPr>
        <a:xfrm>
          <a:off x="0" y="0"/>
          <a:ext cx="0" cy="0"/>
          <a:chOff x="0" y="0"/>
          <a:chExt cx="0" cy="0"/>
        </a:xfrm>
      </p:grpSpPr>
      <p:sp>
        <p:nvSpPr>
          <p:cNvPr id="9218" name="Title 1">
            <a:extLst>
              <a:ext uri="{FF2B5EF4-FFF2-40B4-BE49-F238E27FC236}">
                <a16:creationId xmlns="" xmlns:a16="http://schemas.microsoft.com/office/drawing/2014/main" id="{FFDBC328-BFDE-473D-B30E-9A7E7EB4EB40}"/>
              </a:ext>
            </a:extLst>
          </p:cNvPr>
          <p:cNvSpPr>
            <a:spLocks noGrp="1"/>
          </p:cNvSpPr>
          <p:nvPr>
            <p:ph type="title"/>
          </p:nvPr>
        </p:nvSpPr>
        <p:spPr/>
        <p:txBody>
          <a:bodyPr/>
          <a:lstStyle/>
          <a:p>
            <a:pPr eaLnBrk="1" hangingPunct="1"/>
            <a:r>
              <a:rPr lang="en-US" altLang="en-US" b="1" spc="600" dirty="0">
                <a:effectLst>
                  <a:outerShdw blurRad="38100" dist="38100" dir="2700000" algn="tl">
                    <a:srgbClr val="000000">
                      <a:alpha val="43137"/>
                    </a:srgbClr>
                  </a:outerShdw>
                </a:effectLst>
                <a:latin typeface="Cracked" charset="0"/>
                <a:ea typeface="ＭＳ Ｐゴシック" panose="020B0600070205080204" pitchFamily="34" charset="-128"/>
              </a:rPr>
              <a:t>Epistolary</a:t>
            </a:r>
          </a:p>
        </p:txBody>
      </p:sp>
      <p:sp>
        <p:nvSpPr>
          <p:cNvPr id="9219" name="Content Placeholder 2">
            <a:extLst>
              <a:ext uri="{FF2B5EF4-FFF2-40B4-BE49-F238E27FC236}">
                <a16:creationId xmlns="" xmlns:a16="http://schemas.microsoft.com/office/drawing/2014/main" id="{460E9E49-B201-48A9-B423-0AD68756D8EB}"/>
              </a:ext>
            </a:extLst>
          </p:cNvPr>
          <p:cNvSpPr>
            <a:spLocks noGrp="1"/>
          </p:cNvSpPr>
          <p:nvPr>
            <p:ph idx="1"/>
          </p:nvPr>
        </p:nvSpPr>
        <p:spPr/>
        <p:txBody>
          <a:bodyPr/>
          <a:lstStyle/>
          <a:p>
            <a:pPr eaLnBrk="1" hangingPunct="1"/>
            <a:r>
              <a:rPr lang="en-US" altLang="en-US" sz="6000" dirty="0">
                <a:ea typeface="ＭＳ Ｐゴシック" panose="020B0600070205080204" pitchFamily="34" charset="-128"/>
              </a:rPr>
              <a:t>A story told by means of a series of letters</a:t>
            </a:r>
          </a:p>
          <a:p>
            <a:pPr eaLnBrk="1" hangingPunct="1"/>
            <a:r>
              <a:rPr lang="en-US" altLang="en-US" sz="6000" dirty="0">
                <a:ea typeface="ＭＳ Ｐゴシック" panose="020B0600070205080204" pitchFamily="34" charset="-128"/>
              </a:rPr>
              <a:t>Purpose is to suspend disbelief</a:t>
            </a:r>
          </a:p>
        </p:txBody>
      </p:sp>
    </p:spTree>
    <p:extLst>
      <p:ext uri="{BB962C8B-B14F-4D97-AF65-F5344CB8AC3E}">
        <p14:creationId xmlns:p14="http://schemas.microsoft.com/office/powerpoint/2010/main" val="3486037116"/>
      </p:ext>
    </p:extLst>
  </p:cSld>
  <p:clrMapOvr>
    <a:masterClrMapping/>
  </p:clrMapOvr>
  <p:transition spd="med">
    <p:randomBar dir="vert"/>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746</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Calibri</vt:lpstr>
      <vt:lpstr>Chiller</vt:lpstr>
      <vt:lpstr>Cracked</vt:lpstr>
      <vt:lpstr>1_Office Theme</vt:lpstr>
      <vt:lpstr>Mary Shelley’s  Frankenstein</vt:lpstr>
      <vt:lpstr>Mary Wollstonecraft Shelley</vt:lpstr>
      <vt:lpstr>The “Birth” of Frankenstein</vt:lpstr>
      <vt:lpstr>“Rime of the Ancient Mariner”</vt:lpstr>
      <vt:lpstr>“The Modern Prometheus”</vt:lpstr>
      <vt:lpstr>Elements of the Gothic Novel</vt:lpstr>
      <vt:lpstr>Romanticism</vt:lpstr>
      <vt:lpstr>Romantic Quest</vt:lpstr>
      <vt:lpstr>Epistolary</vt:lpstr>
      <vt:lpstr>Frame Story </vt:lpstr>
      <vt:lpstr>Doppelgangers… Which is the Man? Which is the Monster?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Shelley’s  Frankenstein</dc:title>
  <dc:creator>Matt Marlatt</dc:creator>
  <cp:lastModifiedBy>Molly Coffman</cp:lastModifiedBy>
  <cp:revision>11</cp:revision>
  <dcterms:created xsi:type="dcterms:W3CDTF">2017-08-28T23:51:39Z</dcterms:created>
  <dcterms:modified xsi:type="dcterms:W3CDTF">2017-09-01T20:29:22Z</dcterms:modified>
</cp:coreProperties>
</file>