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D14B8-EBC7-46AE-809D-1C763CE3F0FB}" v="2" dt="2019-01-23T02:41:53.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285D14B8-EBC7-46AE-809D-1C763CE3F0FB}"/>
    <pc:docChg chg="addSld modSld sldOrd">
      <pc:chgData name="Molly L. Coffman" userId="S::mlcoffman@jmcss.org::2ed183d1-ceb8-4be9-a4ba-1a0778a92ba5" providerId="AD" clId="Web-{285D14B8-EBC7-46AE-809D-1C763CE3F0FB}" dt="2019-01-23T02:41:53.711" v="1577" actId="14100"/>
      <pc:docMkLst>
        <pc:docMk/>
      </pc:docMkLst>
      <pc:sldChg chg="modSp">
        <pc:chgData name="Molly L. Coffman" userId="S::mlcoffman@jmcss.org::2ed183d1-ceb8-4be9-a4ba-1a0778a92ba5" providerId="AD" clId="Web-{285D14B8-EBC7-46AE-809D-1C763CE3F0FB}" dt="2019-01-23T02:02:26.627" v="50" actId="20577"/>
        <pc:sldMkLst>
          <pc:docMk/>
          <pc:sldMk cId="109857222" sldId="256"/>
        </pc:sldMkLst>
        <pc:spChg chg="mod">
          <ac:chgData name="Molly L. Coffman" userId="S::mlcoffman@jmcss.org::2ed183d1-ceb8-4be9-a4ba-1a0778a92ba5" providerId="AD" clId="Web-{285D14B8-EBC7-46AE-809D-1C763CE3F0FB}" dt="2019-01-23T02:02:18.190" v="38" actId="20577"/>
          <ac:spMkLst>
            <pc:docMk/>
            <pc:sldMk cId="109857222" sldId="256"/>
            <ac:spMk id="2" creationId="{00000000-0000-0000-0000-000000000000}"/>
          </ac:spMkLst>
        </pc:spChg>
        <pc:spChg chg="mod">
          <ac:chgData name="Molly L. Coffman" userId="S::mlcoffman@jmcss.org::2ed183d1-ceb8-4be9-a4ba-1a0778a92ba5" providerId="AD" clId="Web-{285D14B8-EBC7-46AE-809D-1C763CE3F0FB}" dt="2019-01-23T02:02:26.627" v="50" actId="20577"/>
          <ac:spMkLst>
            <pc:docMk/>
            <pc:sldMk cId="109857222" sldId="256"/>
            <ac:spMk id="3" creationId="{00000000-0000-0000-0000-000000000000}"/>
          </ac:spMkLst>
        </pc:spChg>
      </pc:sldChg>
      <pc:sldChg chg="modSp new">
        <pc:chgData name="Molly L. Coffman" userId="S::mlcoffman@jmcss.org::2ed183d1-ceb8-4be9-a4ba-1a0778a92ba5" providerId="AD" clId="Web-{285D14B8-EBC7-46AE-809D-1C763CE3F0FB}" dt="2019-01-23T02:04:57.415" v="317" actId="20577"/>
        <pc:sldMkLst>
          <pc:docMk/>
          <pc:sldMk cId="3968222580" sldId="257"/>
        </pc:sldMkLst>
        <pc:spChg chg="mod">
          <ac:chgData name="Molly L. Coffman" userId="S::mlcoffman@jmcss.org::2ed183d1-ceb8-4be9-a4ba-1a0778a92ba5" providerId="AD" clId="Web-{285D14B8-EBC7-46AE-809D-1C763CE3F0FB}" dt="2019-01-23T02:03:37.383" v="73" actId="20577"/>
          <ac:spMkLst>
            <pc:docMk/>
            <pc:sldMk cId="3968222580" sldId="257"/>
            <ac:spMk id="2" creationId="{200564FB-1C26-433F-AF08-F2EDD6B15567}"/>
          </ac:spMkLst>
        </pc:spChg>
        <pc:spChg chg="mod">
          <ac:chgData name="Molly L. Coffman" userId="S::mlcoffman@jmcss.org::2ed183d1-ceb8-4be9-a4ba-1a0778a92ba5" providerId="AD" clId="Web-{285D14B8-EBC7-46AE-809D-1C763CE3F0FB}" dt="2019-01-23T02:04:57.415" v="317" actId="20577"/>
          <ac:spMkLst>
            <pc:docMk/>
            <pc:sldMk cId="3968222580" sldId="257"/>
            <ac:spMk id="3" creationId="{8EA97850-28D5-4BFA-8231-72C32169D2BF}"/>
          </ac:spMkLst>
        </pc:spChg>
      </pc:sldChg>
      <pc:sldChg chg="addSp delSp modSp new mod setBg">
        <pc:chgData name="Molly L. Coffman" userId="S::mlcoffman@jmcss.org::2ed183d1-ceb8-4be9-a4ba-1a0778a92ba5" providerId="AD" clId="Web-{285D14B8-EBC7-46AE-809D-1C763CE3F0FB}" dt="2019-01-23T02:19:37.957" v="752"/>
        <pc:sldMkLst>
          <pc:docMk/>
          <pc:sldMk cId="3582621442" sldId="258"/>
        </pc:sldMkLst>
        <pc:spChg chg="mod">
          <ac:chgData name="Molly L. Coffman" userId="S::mlcoffman@jmcss.org::2ed183d1-ceb8-4be9-a4ba-1a0778a92ba5" providerId="AD" clId="Web-{285D14B8-EBC7-46AE-809D-1C763CE3F0FB}" dt="2019-01-23T02:19:37.957" v="752"/>
          <ac:spMkLst>
            <pc:docMk/>
            <pc:sldMk cId="3582621442" sldId="258"/>
            <ac:spMk id="2" creationId="{6477587D-AD77-4656-86D3-EBE29D153A0B}"/>
          </ac:spMkLst>
        </pc:spChg>
        <pc:spChg chg="add del mod replId">
          <ac:chgData name="Molly L. Coffman" userId="S::mlcoffman@jmcss.org::2ed183d1-ceb8-4be9-a4ba-1a0778a92ba5" providerId="AD" clId="Web-{285D14B8-EBC7-46AE-809D-1C763CE3F0FB}" dt="2019-01-23T02:19:37.957" v="752"/>
          <ac:spMkLst>
            <pc:docMk/>
            <pc:sldMk cId="3582621442" sldId="258"/>
            <ac:spMk id="3" creationId="{947B68F7-19B8-4003-8661-F5B20A621E53}"/>
          </ac:spMkLst>
        </pc:spChg>
        <pc:spChg chg="add del">
          <ac:chgData name="Molly L. Coffman" userId="S::mlcoffman@jmcss.org::2ed183d1-ceb8-4be9-a4ba-1a0778a92ba5" providerId="AD" clId="Web-{285D14B8-EBC7-46AE-809D-1C763CE3F0FB}" dt="2019-01-23T02:19:37.957" v="752"/>
          <ac:spMkLst>
            <pc:docMk/>
            <pc:sldMk cId="3582621442" sldId="258"/>
            <ac:spMk id="10" creationId="{876248C8-0720-48AB-91BA-5F530BB41E5E}"/>
          </ac:spMkLst>
        </pc:spChg>
        <pc:spChg chg="add del">
          <ac:chgData name="Molly L. Coffman" userId="S::mlcoffman@jmcss.org::2ed183d1-ceb8-4be9-a4ba-1a0778a92ba5" providerId="AD" clId="Web-{285D14B8-EBC7-46AE-809D-1C763CE3F0FB}" dt="2019-01-23T02:19:37.957" v="752"/>
          <ac:spMkLst>
            <pc:docMk/>
            <pc:sldMk cId="3582621442" sldId="258"/>
            <ac:spMk id="12" creationId="{523BEDA7-D0B8-4802-8168-92452653BC9F}"/>
          </ac:spMkLst>
        </pc:spChg>
        <pc:spChg chg="add del">
          <ac:chgData name="Molly L. Coffman" userId="S::mlcoffman@jmcss.org::2ed183d1-ceb8-4be9-a4ba-1a0778a92ba5" providerId="AD" clId="Web-{285D14B8-EBC7-46AE-809D-1C763CE3F0FB}" dt="2019-01-23T02:19:37.957" v="752"/>
          <ac:spMkLst>
            <pc:docMk/>
            <pc:sldMk cId="3582621442" sldId="258"/>
            <ac:spMk id="14" creationId="{D2EFF34B-7B1A-4F9D-8CEE-A40962BC7C21}"/>
          </ac:spMkLst>
        </pc:spChg>
        <pc:graphicFrameChg chg="add del">
          <ac:chgData name="Molly L. Coffman" userId="S::mlcoffman@jmcss.org::2ed183d1-ceb8-4be9-a4ba-1a0778a92ba5" providerId="AD" clId="Web-{285D14B8-EBC7-46AE-809D-1C763CE3F0FB}" dt="2019-01-23T02:19:37.957" v="752"/>
          <ac:graphicFrameMkLst>
            <pc:docMk/>
            <pc:sldMk cId="3582621442" sldId="258"/>
            <ac:graphicFrameMk id="5" creationId="{5130DD55-0FBF-448F-B025-E880B4789D6E}"/>
          </ac:graphicFrameMkLst>
        </pc:graphicFrameChg>
      </pc:sldChg>
      <pc:sldChg chg="addSp delSp modSp add mod ord replId modClrScheme chgLayout">
        <pc:chgData name="Molly L. Coffman" userId="S::mlcoffman@jmcss.org::2ed183d1-ceb8-4be9-a4ba-1a0778a92ba5" providerId="AD" clId="Web-{285D14B8-EBC7-46AE-809D-1C763CE3F0FB}" dt="2019-01-23T02:19:57.426" v="754"/>
        <pc:sldMkLst>
          <pc:docMk/>
          <pc:sldMk cId="4086057871" sldId="259"/>
        </pc:sldMkLst>
        <pc:spChg chg="mod ord">
          <ac:chgData name="Molly L. Coffman" userId="S::mlcoffman@jmcss.org::2ed183d1-ceb8-4be9-a4ba-1a0778a92ba5" providerId="AD" clId="Web-{285D14B8-EBC7-46AE-809D-1C763CE3F0FB}" dt="2019-01-23T02:16:39.111" v="719"/>
          <ac:spMkLst>
            <pc:docMk/>
            <pc:sldMk cId="4086057871" sldId="259"/>
            <ac:spMk id="2" creationId="{6477587D-AD77-4656-86D3-EBE29D153A0B}"/>
          </ac:spMkLst>
        </pc:spChg>
        <pc:spChg chg="mod ord">
          <ac:chgData name="Molly L. Coffman" userId="S::mlcoffman@jmcss.org::2ed183d1-ceb8-4be9-a4ba-1a0778a92ba5" providerId="AD" clId="Web-{285D14B8-EBC7-46AE-809D-1C763CE3F0FB}" dt="2019-01-23T02:16:39.111" v="719"/>
          <ac:spMkLst>
            <pc:docMk/>
            <pc:sldMk cId="4086057871" sldId="259"/>
            <ac:spMk id="3" creationId="{947B68F7-19B8-4003-8661-F5B20A621E53}"/>
          </ac:spMkLst>
        </pc:spChg>
        <pc:spChg chg="add mod ord">
          <ac:chgData name="Molly L. Coffman" userId="S::mlcoffman@jmcss.org::2ed183d1-ceb8-4be9-a4ba-1a0778a92ba5" providerId="AD" clId="Web-{285D14B8-EBC7-46AE-809D-1C763CE3F0FB}" dt="2019-01-23T02:18:12.706" v="743" actId="20577"/>
          <ac:spMkLst>
            <pc:docMk/>
            <pc:sldMk cId="4086057871" sldId="259"/>
            <ac:spMk id="4" creationId="{64268086-88CC-4691-93DF-F2F4C589B685}"/>
          </ac:spMkLst>
        </pc:spChg>
        <pc:spChg chg="add del mod">
          <ac:chgData name="Molly L. Coffman" userId="S::mlcoffman@jmcss.org::2ed183d1-ceb8-4be9-a4ba-1a0778a92ba5" providerId="AD" clId="Web-{285D14B8-EBC7-46AE-809D-1C763CE3F0FB}" dt="2019-01-23T02:18:27.863" v="750"/>
          <ac:spMkLst>
            <pc:docMk/>
            <pc:sldMk cId="4086057871" sldId="259"/>
            <ac:spMk id="7" creationId="{B1A44B87-4D1C-47D8-A688-6353AB8D77EA}"/>
          </ac:spMkLst>
        </pc:spChg>
        <pc:picChg chg="add mod">
          <ac:chgData name="Molly L. Coffman" userId="S::mlcoffman@jmcss.org::2ed183d1-ceb8-4be9-a4ba-1a0778a92ba5" providerId="AD" clId="Web-{285D14B8-EBC7-46AE-809D-1C763CE3F0FB}" dt="2019-01-23T02:18:17.847" v="746" actId="1076"/>
          <ac:picMkLst>
            <pc:docMk/>
            <pc:sldMk cId="4086057871" sldId="259"/>
            <ac:picMk id="5" creationId="{1169E096-982C-443D-A078-3DA780C5FBFA}"/>
          </ac:picMkLst>
        </pc:picChg>
      </pc:sldChg>
      <pc:sldChg chg="delSp modSp new mod modClrScheme chgLayout">
        <pc:chgData name="Molly L. Coffman" userId="S::mlcoffman@jmcss.org::2ed183d1-ceb8-4be9-a4ba-1a0778a92ba5" providerId="AD" clId="Web-{285D14B8-EBC7-46AE-809D-1C763CE3F0FB}" dt="2019-01-23T02:14:39.766" v="664" actId="20577"/>
        <pc:sldMkLst>
          <pc:docMk/>
          <pc:sldMk cId="990265618" sldId="260"/>
        </pc:sldMkLst>
        <pc:spChg chg="mod ord">
          <ac:chgData name="Molly L. Coffman" userId="S::mlcoffman@jmcss.org::2ed183d1-ceb8-4be9-a4ba-1a0778a92ba5" providerId="AD" clId="Web-{285D14B8-EBC7-46AE-809D-1C763CE3F0FB}" dt="2019-01-23T02:13:56.219" v="654" actId="20577"/>
          <ac:spMkLst>
            <pc:docMk/>
            <pc:sldMk cId="990265618" sldId="260"/>
            <ac:spMk id="2" creationId="{22CDBF07-E520-4EB2-B137-ACBDF9E3A241}"/>
          </ac:spMkLst>
        </pc:spChg>
        <pc:spChg chg="del">
          <ac:chgData name="Molly L. Coffman" userId="S::mlcoffman@jmcss.org::2ed183d1-ceb8-4be9-a4ba-1a0778a92ba5" providerId="AD" clId="Web-{285D14B8-EBC7-46AE-809D-1C763CE3F0FB}" dt="2019-01-23T02:13:27.375" v="598"/>
          <ac:spMkLst>
            <pc:docMk/>
            <pc:sldMk cId="990265618" sldId="260"/>
            <ac:spMk id="3" creationId="{D7CB02A0-032D-4168-9CD9-FF6836F09CA6}"/>
          </ac:spMkLst>
        </pc:spChg>
        <pc:spChg chg="mod ord">
          <ac:chgData name="Molly L. Coffman" userId="S::mlcoffman@jmcss.org::2ed183d1-ceb8-4be9-a4ba-1a0778a92ba5" providerId="AD" clId="Web-{285D14B8-EBC7-46AE-809D-1C763CE3F0FB}" dt="2019-01-23T02:14:39.766" v="664" actId="20577"/>
          <ac:spMkLst>
            <pc:docMk/>
            <pc:sldMk cId="990265618" sldId="260"/>
            <ac:spMk id="4" creationId="{2F7DFCAF-A118-4C80-A3CE-56FF460A5CC7}"/>
          </ac:spMkLst>
        </pc:spChg>
        <pc:spChg chg="del">
          <ac:chgData name="Molly L. Coffman" userId="S::mlcoffman@jmcss.org::2ed183d1-ceb8-4be9-a4ba-1a0778a92ba5" providerId="AD" clId="Web-{285D14B8-EBC7-46AE-809D-1C763CE3F0FB}" dt="2019-01-23T02:13:27.375" v="598"/>
          <ac:spMkLst>
            <pc:docMk/>
            <pc:sldMk cId="990265618" sldId="260"/>
            <ac:spMk id="5" creationId="{B5D092A0-E35B-4AE0-AB5B-B8212EC9DB90}"/>
          </ac:spMkLst>
        </pc:spChg>
        <pc:spChg chg="del mod ord">
          <ac:chgData name="Molly L. Coffman" userId="S::mlcoffman@jmcss.org::2ed183d1-ceb8-4be9-a4ba-1a0778a92ba5" providerId="AD" clId="Web-{285D14B8-EBC7-46AE-809D-1C763CE3F0FB}" dt="2019-01-23T02:13:38.953" v="603"/>
          <ac:spMkLst>
            <pc:docMk/>
            <pc:sldMk cId="990265618" sldId="260"/>
            <ac:spMk id="6" creationId="{62FBDFD6-8A08-47FC-8687-3B9C15D2DE78}"/>
          </ac:spMkLst>
        </pc:spChg>
      </pc:sldChg>
      <pc:sldChg chg="modSp add ord replId">
        <pc:chgData name="Molly L. Coffman" userId="S::mlcoffman@jmcss.org::2ed183d1-ceb8-4be9-a4ba-1a0778a92ba5" providerId="AD" clId="Web-{285D14B8-EBC7-46AE-809D-1C763CE3F0FB}" dt="2019-01-23T02:23:22.506" v="863"/>
        <pc:sldMkLst>
          <pc:docMk/>
          <pc:sldMk cId="960168605" sldId="261"/>
        </pc:sldMkLst>
        <pc:spChg chg="mod">
          <ac:chgData name="Molly L. Coffman" userId="S::mlcoffman@jmcss.org::2ed183d1-ceb8-4be9-a4ba-1a0778a92ba5" providerId="AD" clId="Web-{285D14B8-EBC7-46AE-809D-1C763CE3F0FB}" dt="2019-01-23T02:20:20.036" v="763" actId="20577"/>
          <ac:spMkLst>
            <pc:docMk/>
            <pc:sldMk cId="960168605" sldId="261"/>
            <ac:spMk id="2" creationId="{6477587D-AD77-4656-86D3-EBE29D153A0B}"/>
          </ac:spMkLst>
        </pc:spChg>
        <pc:spChg chg="mod">
          <ac:chgData name="Molly L. Coffman" userId="S::mlcoffman@jmcss.org::2ed183d1-ceb8-4be9-a4ba-1a0778a92ba5" providerId="AD" clId="Web-{285D14B8-EBC7-46AE-809D-1C763CE3F0FB}" dt="2019-01-23T02:22:53.694" v="858" actId="20577"/>
          <ac:spMkLst>
            <pc:docMk/>
            <pc:sldMk cId="960168605" sldId="261"/>
            <ac:spMk id="3" creationId="{947B68F7-19B8-4003-8661-F5B20A621E53}"/>
          </ac:spMkLst>
        </pc:spChg>
      </pc:sldChg>
      <pc:sldChg chg="addSp delSp modSp add ord replId">
        <pc:chgData name="Molly L. Coffman" userId="S::mlcoffman@jmcss.org::2ed183d1-ceb8-4be9-a4ba-1a0778a92ba5" providerId="AD" clId="Web-{285D14B8-EBC7-46AE-809D-1C763CE3F0FB}" dt="2019-01-23T02:32:12.497" v="1231"/>
        <pc:sldMkLst>
          <pc:docMk/>
          <pc:sldMk cId="587728167" sldId="262"/>
        </pc:sldMkLst>
        <pc:spChg chg="mod">
          <ac:chgData name="Molly L. Coffman" userId="S::mlcoffman@jmcss.org::2ed183d1-ceb8-4be9-a4ba-1a0778a92ba5" providerId="AD" clId="Web-{285D14B8-EBC7-46AE-809D-1C763CE3F0FB}" dt="2019-01-23T02:24:03.163" v="881" actId="20577"/>
          <ac:spMkLst>
            <pc:docMk/>
            <pc:sldMk cId="587728167" sldId="262"/>
            <ac:spMk id="2" creationId="{6477587D-AD77-4656-86D3-EBE29D153A0B}"/>
          </ac:spMkLst>
        </pc:spChg>
        <pc:spChg chg="mod">
          <ac:chgData name="Molly L. Coffman" userId="S::mlcoffman@jmcss.org::2ed183d1-ceb8-4be9-a4ba-1a0778a92ba5" providerId="AD" clId="Web-{285D14B8-EBC7-46AE-809D-1C763CE3F0FB}" dt="2019-01-23T02:29:33.979" v="1220" actId="14100"/>
          <ac:spMkLst>
            <pc:docMk/>
            <pc:sldMk cId="587728167" sldId="262"/>
            <ac:spMk id="3" creationId="{947B68F7-19B8-4003-8661-F5B20A621E53}"/>
          </ac:spMkLst>
        </pc:spChg>
        <pc:spChg chg="mod">
          <ac:chgData name="Molly L. Coffman" userId="S::mlcoffman@jmcss.org::2ed183d1-ceb8-4be9-a4ba-1a0778a92ba5" providerId="AD" clId="Web-{285D14B8-EBC7-46AE-809D-1C763CE3F0FB}" dt="2019-01-23T02:26:27.243" v="926" actId="20577"/>
          <ac:spMkLst>
            <pc:docMk/>
            <pc:sldMk cId="587728167" sldId="262"/>
            <ac:spMk id="4" creationId="{64268086-88CC-4691-93DF-F2F4C589B685}"/>
          </ac:spMkLst>
        </pc:spChg>
        <pc:spChg chg="add del mod">
          <ac:chgData name="Molly L. Coffman" userId="S::mlcoffman@jmcss.org::2ed183d1-ceb8-4be9-a4ba-1a0778a92ba5" providerId="AD" clId="Web-{285D14B8-EBC7-46AE-809D-1C763CE3F0FB}" dt="2019-01-23T02:31:16.418" v="1227"/>
          <ac:spMkLst>
            <pc:docMk/>
            <pc:sldMk cId="587728167" sldId="262"/>
            <ac:spMk id="8" creationId="{718C2215-79D7-4714-939C-2761B4DF3609}"/>
          </ac:spMkLst>
        </pc:spChg>
        <pc:picChg chg="del mod">
          <ac:chgData name="Molly L. Coffman" userId="S::mlcoffman@jmcss.org::2ed183d1-ceb8-4be9-a4ba-1a0778a92ba5" providerId="AD" clId="Web-{285D14B8-EBC7-46AE-809D-1C763CE3F0FB}" dt="2019-01-23T02:31:06.199" v="1225"/>
          <ac:picMkLst>
            <pc:docMk/>
            <pc:sldMk cId="587728167" sldId="262"/>
            <ac:picMk id="5" creationId="{1169E096-982C-443D-A078-3DA780C5FBFA}"/>
          </ac:picMkLst>
        </pc:picChg>
        <pc:picChg chg="add mod ord">
          <ac:chgData name="Molly L. Coffman" userId="S::mlcoffman@jmcss.org::2ed183d1-ceb8-4be9-a4ba-1a0778a92ba5" providerId="AD" clId="Web-{285D14B8-EBC7-46AE-809D-1C763CE3F0FB}" dt="2019-01-23T02:31:35.168" v="1229"/>
          <ac:picMkLst>
            <pc:docMk/>
            <pc:sldMk cId="587728167" sldId="262"/>
            <ac:picMk id="6" creationId="{F8277C36-69C1-48FC-90F2-598E2EA2AF54}"/>
          </ac:picMkLst>
        </pc:picChg>
      </pc:sldChg>
      <pc:sldChg chg="modSp add ord replId">
        <pc:chgData name="Molly L. Coffman" userId="S::mlcoffman@jmcss.org::2ed183d1-ceb8-4be9-a4ba-1a0778a92ba5" providerId="AD" clId="Web-{285D14B8-EBC7-46AE-809D-1C763CE3F0FB}" dt="2019-01-23T02:36:59" v="1530"/>
        <pc:sldMkLst>
          <pc:docMk/>
          <pc:sldMk cId="3786549706" sldId="263"/>
        </pc:sldMkLst>
        <pc:spChg chg="mod">
          <ac:chgData name="Molly L. Coffman" userId="S::mlcoffman@jmcss.org::2ed183d1-ceb8-4be9-a4ba-1a0778a92ba5" providerId="AD" clId="Web-{285D14B8-EBC7-46AE-809D-1C763CE3F0FB}" dt="2019-01-23T02:32:35.872" v="1246" actId="20577"/>
          <ac:spMkLst>
            <pc:docMk/>
            <pc:sldMk cId="3786549706" sldId="263"/>
            <ac:spMk id="2" creationId="{6477587D-AD77-4656-86D3-EBE29D153A0B}"/>
          </ac:spMkLst>
        </pc:spChg>
        <pc:spChg chg="mod">
          <ac:chgData name="Molly L. Coffman" userId="S::mlcoffman@jmcss.org::2ed183d1-ceb8-4be9-a4ba-1a0778a92ba5" providerId="AD" clId="Web-{285D14B8-EBC7-46AE-809D-1C763CE3F0FB}" dt="2019-01-23T02:36:48.844" v="1527" actId="20577"/>
          <ac:spMkLst>
            <pc:docMk/>
            <pc:sldMk cId="3786549706" sldId="263"/>
            <ac:spMk id="3" creationId="{947B68F7-19B8-4003-8661-F5B20A621E53}"/>
          </ac:spMkLst>
        </pc:spChg>
      </pc:sldChg>
      <pc:sldChg chg="addSp delSp modSp add replId">
        <pc:chgData name="Molly L. Coffman" userId="S::mlcoffman@jmcss.org::2ed183d1-ceb8-4be9-a4ba-1a0778a92ba5" providerId="AD" clId="Web-{285D14B8-EBC7-46AE-809D-1C763CE3F0FB}" dt="2019-01-23T02:41:53.711" v="1577" actId="14100"/>
        <pc:sldMkLst>
          <pc:docMk/>
          <pc:sldMk cId="1372192020" sldId="264"/>
        </pc:sldMkLst>
        <pc:spChg chg="mod">
          <ac:chgData name="Molly L. Coffman" userId="S::mlcoffman@jmcss.org::2ed183d1-ceb8-4be9-a4ba-1a0778a92ba5" providerId="AD" clId="Web-{285D14B8-EBC7-46AE-809D-1C763CE3F0FB}" dt="2019-01-23T02:40:30.239" v="1566" actId="14100"/>
          <ac:spMkLst>
            <pc:docMk/>
            <pc:sldMk cId="1372192020" sldId="264"/>
            <ac:spMk id="2" creationId="{6477587D-AD77-4656-86D3-EBE29D153A0B}"/>
          </ac:spMkLst>
        </pc:spChg>
        <pc:spChg chg="mod">
          <ac:chgData name="Molly L. Coffman" userId="S::mlcoffman@jmcss.org::2ed183d1-ceb8-4be9-a4ba-1a0778a92ba5" providerId="AD" clId="Web-{285D14B8-EBC7-46AE-809D-1C763CE3F0FB}" dt="2019-01-23T02:38:11.485" v="1555" actId="20577"/>
          <ac:spMkLst>
            <pc:docMk/>
            <pc:sldMk cId="1372192020" sldId="264"/>
            <ac:spMk id="3" creationId="{947B68F7-19B8-4003-8661-F5B20A621E53}"/>
          </ac:spMkLst>
        </pc:spChg>
        <pc:spChg chg="mod">
          <ac:chgData name="Molly L. Coffman" userId="S::mlcoffman@jmcss.org::2ed183d1-ceb8-4be9-a4ba-1a0778a92ba5" providerId="AD" clId="Web-{285D14B8-EBC7-46AE-809D-1C763CE3F0FB}" dt="2019-01-23T02:40:30.177" v="1564" actId="20577"/>
          <ac:spMkLst>
            <pc:docMk/>
            <pc:sldMk cId="1372192020" sldId="264"/>
            <ac:spMk id="4" creationId="{64268086-88CC-4691-93DF-F2F4C589B685}"/>
          </ac:spMkLst>
        </pc:spChg>
        <pc:spChg chg="add del mod">
          <ac:chgData name="Molly L. Coffman" userId="S::mlcoffman@jmcss.org::2ed183d1-ceb8-4be9-a4ba-1a0778a92ba5" providerId="AD" clId="Web-{285D14B8-EBC7-46AE-809D-1C763CE3F0FB}" dt="2019-01-23T02:41:21.241" v="1573"/>
          <ac:spMkLst>
            <pc:docMk/>
            <pc:sldMk cId="1372192020" sldId="264"/>
            <ac:spMk id="8" creationId="{E91BCEB3-453B-42B8-ABB7-9BC5A1DC4C45}"/>
          </ac:spMkLst>
        </pc:spChg>
        <pc:picChg chg="add mod">
          <ac:chgData name="Molly L. Coffman" userId="S::mlcoffman@jmcss.org::2ed183d1-ceb8-4be9-a4ba-1a0778a92ba5" providerId="AD" clId="Web-{285D14B8-EBC7-46AE-809D-1C763CE3F0FB}" dt="2019-01-23T02:41:53.711" v="1577" actId="14100"/>
          <ac:picMkLst>
            <pc:docMk/>
            <pc:sldMk cId="1372192020" sldId="264"/>
            <ac:picMk id="5" creationId="{0A4DF1D3-E449-4E7F-B05F-BF53F0BA8E3C}"/>
          </ac:picMkLst>
        </pc:picChg>
        <pc:picChg chg="del">
          <ac:chgData name="Molly L. Coffman" userId="S::mlcoffman@jmcss.org::2ed183d1-ceb8-4be9-a4ba-1a0778a92ba5" providerId="AD" clId="Web-{285D14B8-EBC7-46AE-809D-1C763CE3F0FB}" dt="2019-01-23T02:41:33.711" v="1575"/>
          <ac:picMkLst>
            <pc:docMk/>
            <pc:sldMk cId="1372192020" sldId="264"/>
            <ac:picMk id="6" creationId="{F8277C36-69C1-48FC-90F2-598E2EA2AF5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0872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801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0322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5940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816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5486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2878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2621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6461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1176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8264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46CE7D5-CF57-46EF-B807-FDD0502418D4}" type="datetimeFigureOut">
              <a:rPr lang="en-US" smtClean="0"/>
              <a:t>1/22/2019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322926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nd/3.0/" TargetMode="External"/><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Levels of Questions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Levels 1, 2, &amp; 3</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564FB-1C26-433F-AF08-F2EDD6B15567}"/>
              </a:ext>
            </a:extLst>
          </p:cNvPr>
          <p:cNvSpPr>
            <a:spLocks noGrp="1"/>
          </p:cNvSpPr>
          <p:nvPr>
            <p:ph type="title"/>
          </p:nvPr>
        </p:nvSpPr>
        <p:spPr/>
        <p:txBody>
          <a:bodyPr/>
          <a:lstStyle/>
          <a:p>
            <a:r>
              <a:rPr lang="en-US" dirty="0"/>
              <a:t>Three Levels of Questions</a:t>
            </a:r>
          </a:p>
        </p:txBody>
      </p:sp>
      <p:sp>
        <p:nvSpPr>
          <p:cNvPr id="3" name="Content Placeholder 2">
            <a:extLst>
              <a:ext uri="{FF2B5EF4-FFF2-40B4-BE49-F238E27FC236}">
                <a16:creationId xmlns:a16="http://schemas.microsoft.com/office/drawing/2014/main" xmlns="" id="{8EA97850-28D5-4BFA-8231-72C32169D2BF}"/>
              </a:ext>
            </a:extLst>
          </p:cNvPr>
          <p:cNvSpPr>
            <a:spLocks noGrp="1"/>
          </p:cNvSpPr>
          <p:nvPr>
            <p:ph idx="1"/>
          </p:nvPr>
        </p:nvSpPr>
        <p:spPr/>
        <p:txBody>
          <a:bodyPr vert="horz" lIns="91440" tIns="45720" rIns="91440" bIns="45720" rtlCol="0" anchor="t">
            <a:normAutofit/>
          </a:bodyPr>
          <a:lstStyle/>
          <a:p>
            <a:r>
              <a:rPr lang="en-US" sz="2800" dirty="0"/>
              <a:t>There are 3 levels of questions you can ask about a text:</a:t>
            </a:r>
          </a:p>
          <a:p>
            <a:pPr lvl="1"/>
            <a:r>
              <a:rPr lang="en-US" sz="2400" dirty="0"/>
              <a:t>Level 1: Recall</a:t>
            </a:r>
          </a:p>
          <a:p>
            <a:pPr lvl="1"/>
            <a:r>
              <a:rPr lang="en-US" sz="2400" dirty="0"/>
              <a:t>Level 2: Analyze/Inference</a:t>
            </a:r>
          </a:p>
          <a:p>
            <a:pPr lvl="1"/>
            <a:r>
              <a:rPr lang="en-US" sz="2400" dirty="0"/>
              <a:t>Level 3: Synthesis</a:t>
            </a:r>
          </a:p>
          <a:p>
            <a:endParaRPr lang="en-US" sz="2600" spc="0" dirty="0"/>
          </a:p>
          <a:p>
            <a:r>
              <a:rPr lang="en-US" sz="2600" spc="0" dirty="0"/>
              <a:t>Think about the story </a:t>
            </a:r>
            <a:r>
              <a:rPr lang="en-US" sz="2600" i="1" spc="0" dirty="0"/>
              <a:t>Cinderella</a:t>
            </a:r>
            <a:r>
              <a:rPr lang="en-US" sz="2600" spc="0" dirty="0"/>
              <a:t>. We will use this as our sample "text" to illustrate the different levels of questions. </a:t>
            </a:r>
          </a:p>
          <a:p>
            <a:endParaRPr lang="en-US" sz="2800" dirty="0"/>
          </a:p>
        </p:txBody>
      </p:sp>
    </p:spTree>
    <p:extLst>
      <p:ext uri="{BB962C8B-B14F-4D97-AF65-F5344CB8AC3E}">
        <p14:creationId xmlns:p14="http://schemas.microsoft.com/office/powerpoint/2010/main" val="396822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DBF07-E520-4EB2-B137-ACBDF9E3A241}"/>
              </a:ext>
            </a:extLst>
          </p:cNvPr>
          <p:cNvSpPr>
            <a:spLocks noGrp="1"/>
          </p:cNvSpPr>
          <p:nvPr>
            <p:ph type="title"/>
          </p:nvPr>
        </p:nvSpPr>
        <p:spPr/>
        <p:txBody>
          <a:bodyPr/>
          <a:lstStyle/>
          <a:p>
            <a:r>
              <a:rPr lang="en-US" dirty="0"/>
              <a:t>An excerpt from </a:t>
            </a:r>
            <a:r>
              <a:rPr lang="en-US" i="1" dirty="0"/>
              <a:t>Cinderella ...</a:t>
            </a:r>
          </a:p>
        </p:txBody>
      </p:sp>
      <p:sp>
        <p:nvSpPr>
          <p:cNvPr id="4" name="Content Placeholder 3">
            <a:extLst>
              <a:ext uri="{FF2B5EF4-FFF2-40B4-BE49-F238E27FC236}">
                <a16:creationId xmlns:a16="http://schemas.microsoft.com/office/drawing/2014/main" xmlns="" id="{2F7DFCAF-A118-4C80-A3CE-56FF460A5CC7}"/>
              </a:ext>
            </a:extLst>
          </p:cNvPr>
          <p:cNvSpPr>
            <a:spLocks noGrp="1"/>
          </p:cNvSpPr>
          <p:nvPr>
            <p:ph idx="1"/>
          </p:nvPr>
        </p:nvSpPr>
        <p:spPr>
          <a:xfrm>
            <a:off x="1261872" y="1828800"/>
            <a:ext cx="9688039" cy="4351337"/>
          </a:xfrm>
        </p:spPr>
        <p:txBody>
          <a:bodyPr vert="horz" lIns="91440" tIns="45720" rIns="91440" bIns="45720" rtlCol="0" anchor="t">
            <a:noAutofit/>
          </a:bodyPr>
          <a:lstStyle/>
          <a:p>
            <a:pPr marL="0" indent="0">
              <a:buNone/>
            </a:pPr>
            <a:r>
              <a:rPr lang="en-US" sz="2000" dirty="0"/>
              <a:t>A rich man's wife became sick, and when she felt that her end was drawing near, she called her only daughter to her bedside and said, "Dear child, remain pious and good, and then our dear God will always protect you, and I will look down on you from heaven and be near you." With this she closed her eyes and died.</a:t>
            </a:r>
            <a:endParaRPr lang="en-US"/>
          </a:p>
          <a:p>
            <a:pPr marL="0" indent="0">
              <a:buNone/>
            </a:pPr>
            <a:r>
              <a:rPr lang="en-US" sz="2000" dirty="0"/>
              <a:t>The girl went out to her mother's grave every day and wept, and she remained pious and good. When winter came the snow spread a white cloth over the grave, and when the spring sun had removed it again, the man took himself another wife.</a:t>
            </a:r>
          </a:p>
          <a:p>
            <a:pPr marL="0" indent="0">
              <a:buNone/>
            </a:pPr>
            <a:r>
              <a:rPr lang="en-US" sz="2000" dirty="0"/>
              <a:t>This wife brought two daughters into the house with her. They were beautiful, with fair faces, but evil and dark hearts. Times soon grew very bad for the poor stepchild.</a:t>
            </a:r>
          </a:p>
          <a:p>
            <a:pPr marL="0" indent="0">
              <a:buNone/>
            </a:pPr>
            <a:r>
              <a:rPr lang="en-US" sz="2000" dirty="0"/>
              <a:t>"Why should that stupid goose sit in the parlor with us?" they said. "If she wants to eat bread, then she will have to earn it. Out with this kitchen maid!"</a:t>
            </a:r>
          </a:p>
          <a:p>
            <a:endParaRPr lang="en-US" sz="2000" dirty="0"/>
          </a:p>
        </p:txBody>
      </p:sp>
    </p:spTree>
    <p:extLst>
      <p:ext uri="{BB962C8B-B14F-4D97-AF65-F5344CB8AC3E}">
        <p14:creationId xmlns:p14="http://schemas.microsoft.com/office/powerpoint/2010/main" val="99026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a:xfrm>
            <a:off x="1261872" y="365760"/>
            <a:ext cx="9692640" cy="1325562"/>
          </a:xfrm>
        </p:spPr>
        <p:txBody>
          <a:bodyPr/>
          <a:lstStyle/>
          <a:p>
            <a:r>
              <a:rPr lang="en-US" dirty="0"/>
              <a:t>Level 1 - Recall</a:t>
            </a:r>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p:txBody>
          <a:bodyPr vert="horz" lIns="91440" tIns="45720" rIns="91440" bIns="45720" rtlCol="0" anchor="t">
            <a:normAutofit/>
          </a:bodyPr>
          <a:lstStyle/>
          <a:p>
            <a:r>
              <a:rPr lang="en-US" sz="2800" dirty="0"/>
              <a:t>Level 1 questions often:</a:t>
            </a:r>
          </a:p>
          <a:p>
            <a:pPr lvl="1"/>
            <a:r>
              <a:rPr lang="en-US" sz="2400" dirty="0"/>
              <a:t>clarify vocabulary or basic facts</a:t>
            </a:r>
          </a:p>
          <a:p>
            <a:pPr lvl="1"/>
            <a:r>
              <a:rPr lang="en-US" sz="2400" dirty="0"/>
              <a:t>check for understanding </a:t>
            </a:r>
          </a:p>
          <a:p>
            <a:pPr lvl="1"/>
            <a:r>
              <a:rPr lang="en-US" sz="2400" dirty="0"/>
              <a:t>ask for more information</a:t>
            </a:r>
          </a:p>
          <a:p>
            <a:pPr lvl="1">
              <a:buFont typeface="Wingdings 2" pitchFamily="34" charset="0"/>
              <a:buChar char=""/>
            </a:pPr>
            <a:r>
              <a:rPr lang="en-US" sz="2400" spc="10" dirty="0"/>
              <a:t>deal with the "What? W</a:t>
            </a:r>
            <a:r>
              <a:rPr lang="en-US" sz="2400" dirty="0"/>
              <a:t>ho? Where?"</a:t>
            </a:r>
          </a:p>
          <a:p>
            <a:r>
              <a:rPr lang="en-US" sz="2800" dirty="0"/>
              <a:t>The answer is usually “right there” </a:t>
            </a:r>
            <a:r>
              <a:rPr lang="en-US" sz="2800" b="1" dirty="0"/>
              <a:t>in</a:t>
            </a:r>
            <a:r>
              <a:rPr lang="en-US" sz="2800" dirty="0"/>
              <a:t> the text.</a:t>
            </a:r>
          </a:p>
          <a:p>
            <a:r>
              <a:rPr lang="en-US" sz="2800" dirty="0"/>
              <a:t>There is usually one correct answer.</a:t>
            </a:r>
          </a:p>
          <a:p>
            <a:endParaRPr lang="en-US" sz="2800" dirty="0"/>
          </a:p>
        </p:txBody>
      </p:sp>
    </p:spTree>
    <p:extLst>
      <p:ext uri="{BB962C8B-B14F-4D97-AF65-F5344CB8AC3E}">
        <p14:creationId xmlns:p14="http://schemas.microsoft.com/office/powerpoint/2010/main" val="3582621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p:txBody>
          <a:bodyPr/>
          <a:lstStyle/>
          <a:p>
            <a:r>
              <a:rPr lang="en-US" dirty="0"/>
              <a:t>Sample Level 1 Questions - </a:t>
            </a:r>
            <a:r>
              <a:rPr lang="en-US" i="1" dirty="0"/>
              <a:t>Cinderella</a:t>
            </a:r>
            <a:endParaRPr lang="en-US" dirty="0"/>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p:txBody>
          <a:bodyPr vert="horz" lIns="91440" tIns="45720" rIns="91440" bIns="45720" rtlCol="0" anchor="t">
            <a:normAutofit/>
          </a:bodyPr>
          <a:lstStyle/>
          <a:p>
            <a:r>
              <a:rPr lang="en-US" sz="2800" dirty="0">
                <a:solidFill>
                  <a:srgbClr val="000000"/>
                </a:solidFill>
              </a:rPr>
              <a:t>With whom did Cinderella live?</a:t>
            </a:r>
            <a:endParaRPr lang="en-US" dirty="0"/>
          </a:p>
          <a:p>
            <a:r>
              <a:rPr lang="en-US" sz="2800" dirty="0">
                <a:solidFill>
                  <a:srgbClr val="000000"/>
                </a:solidFill>
              </a:rPr>
              <a:t>What did Cinderella lose on </a:t>
            </a:r>
            <a:r>
              <a:rPr lang="en-US" sz="2800" spc="10" dirty="0">
                <a:solidFill>
                  <a:srgbClr val="000000"/>
                </a:solidFill>
              </a:rPr>
              <a:t>the </a:t>
            </a:r>
            <a:r>
              <a:rPr lang="en-US" sz="2800" dirty="0">
                <a:solidFill>
                  <a:srgbClr val="000000"/>
                </a:solidFill>
              </a:rPr>
              <a:t>palace steps?</a:t>
            </a:r>
            <a:endParaRPr lang="en-US" dirty="0"/>
          </a:p>
          <a:p>
            <a:r>
              <a:rPr lang="en-US" sz="2800" spc="10" dirty="0">
                <a:solidFill>
                  <a:srgbClr val="000000"/>
                </a:solidFill>
              </a:rPr>
              <a:t>What</a:t>
            </a:r>
            <a:r>
              <a:rPr lang="en-US" sz="2800" dirty="0">
                <a:solidFill>
                  <a:srgbClr val="000000"/>
                </a:solidFill>
              </a:rPr>
              <a:t> were Cinderella's slippers made out of</a:t>
            </a:r>
            <a:r>
              <a:rPr lang="en-US" sz="2800" spc="10" dirty="0">
                <a:solidFill>
                  <a:srgbClr val="000000"/>
                </a:solidFill>
              </a:rPr>
              <a:t>?</a:t>
            </a:r>
            <a:endParaRPr lang="en-US" sz="2800" dirty="0">
              <a:solidFill>
                <a:srgbClr val="000000"/>
              </a:solidFill>
            </a:endParaRPr>
          </a:p>
          <a:p>
            <a:r>
              <a:rPr lang="en-US" sz="2800" dirty="0"/>
              <a:t>How did Cinderella get to the ball?</a:t>
            </a:r>
            <a:endParaRPr lang="en-US" dirty="0"/>
          </a:p>
          <a:p>
            <a:r>
              <a:rPr lang="en-US" sz="2800" dirty="0"/>
              <a:t>What is the meaning of "pious" in paragraph 2?</a:t>
            </a:r>
          </a:p>
        </p:txBody>
      </p:sp>
      <p:sp>
        <p:nvSpPr>
          <p:cNvPr id="4" name="Text Placeholder 3">
            <a:extLst>
              <a:ext uri="{FF2B5EF4-FFF2-40B4-BE49-F238E27FC236}">
                <a16:creationId xmlns:a16="http://schemas.microsoft.com/office/drawing/2014/main" xmlns="" id="{64268086-88CC-4691-93DF-F2F4C589B685}"/>
              </a:ext>
            </a:extLst>
          </p:cNvPr>
          <p:cNvSpPr>
            <a:spLocks noGrp="1"/>
          </p:cNvSpPr>
          <p:nvPr>
            <p:ph type="body" sz="half" idx="2"/>
          </p:nvPr>
        </p:nvSpPr>
        <p:spPr/>
        <p:txBody>
          <a:bodyPr vert="horz" lIns="91440" tIns="45720" rIns="91440" bIns="45720" rtlCol="0" anchor="t">
            <a:normAutofit/>
          </a:bodyPr>
          <a:lstStyle/>
          <a:p>
            <a:pPr>
              <a:lnSpc>
                <a:spcPct val="113999"/>
              </a:lnSpc>
            </a:pPr>
            <a:r>
              <a:rPr lang="en-US" sz="2000" dirty="0"/>
              <a:t>"The girl went out to her mother's grave every day and wept, and she remained pious and good. "</a:t>
            </a:r>
          </a:p>
          <a:p>
            <a:pPr>
              <a:lnSpc>
                <a:spcPct val="113999"/>
              </a:lnSpc>
            </a:pPr>
            <a:endParaRPr lang="en-US" sz="2400" dirty="0"/>
          </a:p>
        </p:txBody>
      </p:sp>
      <p:pic>
        <p:nvPicPr>
          <p:cNvPr id="5" name="Picture 5">
            <a:extLst>
              <a:ext uri="{FF2B5EF4-FFF2-40B4-BE49-F238E27FC236}">
                <a16:creationId xmlns:a16="http://schemas.microsoft.com/office/drawing/2014/main" xmlns="" id="{1169E096-982C-443D-A078-3DA780C5FBFA}"/>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957532" y="4230977"/>
            <a:ext cx="2613804" cy="2004764"/>
          </a:xfrm>
          <a:prstGeom prst="rect">
            <a:avLst/>
          </a:prstGeom>
        </p:spPr>
      </p:pic>
    </p:spTree>
    <p:extLst>
      <p:ext uri="{BB962C8B-B14F-4D97-AF65-F5344CB8AC3E}">
        <p14:creationId xmlns:p14="http://schemas.microsoft.com/office/powerpoint/2010/main" val="4086057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a:xfrm>
            <a:off x="1261872" y="365760"/>
            <a:ext cx="9692640" cy="1325562"/>
          </a:xfrm>
        </p:spPr>
        <p:txBody>
          <a:bodyPr/>
          <a:lstStyle/>
          <a:p>
            <a:r>
              <a:rPr lang="en-US" dirty="0"/>
              <a:t>Level 2 - Analysis</a:t>
            </a:r>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p:txBody>
          <a:bodyPr vert="horz" lIns="91440" tIns="45720" rIns="91440" bIns="45720" rtlCol="0" anchor="t">
            <a:normAutofit/>
          </a:bodyPr>
          <a:lstStyle/>
          <a:p>
            <a:r>
              <a:rPr lang="en-US" sz="2800" dirty="0"/>
              <a:t>Level 2 questions often:</a:t>
            </a:r>
          </a:p>
          <a:p>
            <a:pPr lvl="1"/>
            <a:r>
              <a:rPr lang="en-US" sz="2400" dirty="0"/>
              <a:t>analyze the text</a:t>
            </a:r>
            <a:endParaRPr lang="en-US" dirty="0"/>
          </a:p>
          <a:p>
            <a:pPr lvl="1"/>
            <a:r>
              <a:rPr lang="en-US" sz="2400" dirty="0"/>
              <a:t>interpret the text</a:t>
            </a:r>
            <a:endParaRPr lang="en-US" dirty="0"/>
          </a:p>
          <a:p>
            <a:pPr lvl="1"/>
            <a:r>
              <a:rPr lang="en-US" sz="2400" dirty="0"/>
              <a:t>deal with the How? and Why?</a:t>
            </a:r>
            <a:endParaRPr lang="en-US" dirty="0"/>
          </a:p>
          <a:p>
            <a:pPr lvl="1"/>
            <a:r>
              <a:rPr lang="en-US" sz="2400" dirty="0">
                <a:solidFill>
                  <a:srgbClr val="262626"/>
                </a:solidFill>
              </a:rPr>
              <a:t>have more than one answer</a:t>
            </a:r>
          </a:p>
          <a:p>
            <a:r>
              <a:rPr lang="en-US" sz="2800" dirty="0">
                <a:solidFill>
                  <a:srgbClr val="262626"/>
                </a:solidFill>
              </a:rPr>
              <a:t>Answer is understood though not directly expressed.</a:t>
            </a:r>
            <a:endParaRPr lang="en-US" sz="2800" spc="0"/>
          </a:p>
          <a:p>
            <a:r>
              <a:rPr lang="en-US" sz="2800" dirty="0">
                <a:solidFill>
                  <a:srgbClr val="262626"/>
                </a:solidFill>
              </a:rPr>
              <a:t>Answer may be found BETWEEN the lines, requiring us to make an </a:t>
            </a:r>
            <a:r>
              <a:rPr lang="en-US" sz="2800" b="1" dirty="0">
                <a:solidFill>
                  <a:srgbClr val="262626"/>
                </a:solidFill>
              </a:rPr>
              <a:t>inference.</a:t>
            </a:r>
            <a:endParaRPr lang="en-US" sz="2800" spc="0"/>
          </a:p>
          <a:p>
            <a:pPr lvl="1"/>
            <a:endParaRPr lang="en-US" sz="2800" dirty="0"/>
          </a:p>
        </p:txBody>
      </p:sp>
    </p:spTree>
    <p:extLst>
      <p:ext uri="{BB962C8B-B14F-4D97-AF65-F5344CB8AC3E}">
        <p14:creationId xmlns:p14="http://schemas.microsoft.com/office/powerpoint/2010/main" val="96016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F8277C36-69C1-48FC-90F2-598E2EA2AF54}"/>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785004" y="3998343"/>
            <a:ext cx="2743200" cy="2743200"/>
          </a:xfrm>
          <a:prstGeom prst="rect">
            <a:avLst/>
          </a:prstGeom>
        </p:spPr>
      </p:pic>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a:xfrm>
            <a:off x="524946" y="399691"/>
            <a:ext cx="3372928" cy="1600197"/>
          </a:xfrm>
        </p:spPr>
        <p:txBody>
          <a:bodyPr/>
          <a:lstStyle/>
          <a:p>
            <a:r>
              <a:rPr lang="en-US" dirty="0"/>
              <a:t>Sample Level 2 Questions - </a:t>
            </a:r>
            <a:r>
              <a:rPr lang="en-US" i="1" dirty="0"/>
              <a:t>Cinderella</a:t>
            </a:r>
            <a:endParaRPr lang="en-US" dirty="0"/>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a:xfrm>
            <a:off x="4504267" y="685800"/>
            <a:ext cx="6079066" cy="5917720"/>
          </a:xfrm>
        </p:spPr>
        <p:txBody>
          <a:bodyPr vert="horz" lIns="91440" tIns="45720" rIns="91440" bIns="45720" rtlCol="0" anchor="t">
            <a:normAutofit lnSpcReduction="10000"/>
          </a:bodyPr>
          <a:lstStyle/>
          <a:p>
            <a:r>
              <a:rPr lang="en-US" sz="2800" dirty="0">
                <a:solidFill>
                  <a:srgbClr val="000000"/>
                </a:solidFill>
              </a:rPr>
              <a:t>Why does Cinderella get special treatment from the fairy godmother?</a:t>
            </a:r>
            <a:endParaRPr lang="en-US" dirty="0"/>
          </a:p>
          <a:p>
            <a:r>
              <a:rPr lang="en-US" sz="2800" dirty="0">
                <a:solidFill>
                  <a:srgbClr val="000000"/>
                </a:solidFill>
              </a:rPr>
              <a:t>Why does the stepmother hide Cinderella </a:t>
            </a:r>
            <a:r>
              <a:rPr lang="en-US" sz="2800" dirty="0"/>
              <a:t>when </a:t>
            </a:r>
            <a:r>
              <a:rPr lang="en-US" sz="2800" spc="10" dirty="0">
                <a:solidFill>
                  <a:srgbClr val="000000"/>
                </a:solidFill>
              </a:rPr>
              <a:t>the </a:t>
            </a:r>
            <a:r>
              <a:rPr lang="en-US" sz="2800" dirty="0"/>
              <a:t>prince comes</a:t>
            </a:r>
            <a:r>
              <a:rPr lang="en-US" sz="2800" spc="10" dirty="0">
                <a:solidFill>
                  <a:srgbClr val="000000"/>
                </a:solidFill>
              </a:rPr>
              <a:t>?</a:t>
            </a:r>
            <a:endParaRPr lang="en-US" dirty="0"/>
          </a:p>
          <a:p>
            <a:r>
              <a:rPr lang="en-US" sz="2800" dirty="0"/>
              <a:t>Why is Cinderella treated differently than her stepsisters?</a:t>
            </a:r>
            <a:endParaRPr lang="en-US" dirty="0"/>
          </a:p>
          <a:p>
            <a:r>
              <a:rPr lang="en-US" sz="2800" dirty="0"/>
              <a:t>How is the setting used symbolically? </a:t>
            </a:r>
          </a:p>
          <a:p>
            <a:r>
              <a:rPr lang="en-US" sz="2800" dirty="0"/>
              <a:t>How is the metaphor of the "white cloth" effective? What does it express about the man's grief?</a:t>
            </a:r>
          </a:p>
          <a:p>
            <a:endParaRPr lang="en-US" sz="2800" dirty="0"/>
          </a:p>
        </p:txBody>
      </p:sp>
      <p:sp>
        <p:nvSpPr>
          <p:cNvPr id="4" name="Text Placeholder 3">
            <a:extLst>
              <a:ext uri="{FF2B5EF4-FFF2-40B4-BE49-F238E27FC236}">
                <a16:creationId xmlns:a16="http://schemas.microsoft.com/office/drawing/2014/main" xmlns="" id="{64268086-88CC-4691-93DF-F2F4C589B685}"/>
              </a:ext>
            </a:extLst>
          </p:cNvPr>
          <p:cNvSpPr>
            <a:spLocks noGrp="1"/>
          </p:cNvSpPr>
          <p:nvPr>
            <p:ph type="body" sz="half" idx="2"/>
          </p:nvPr>
        </p:nvSpPr>
        <p:spPr>
          <a:xfrm>
            <a:off x="596833" y="2099734"/>
            <a:ext cx="3444815" cy="3810001"/>
          </a:xfrm>
        </p:spPr>
        <p:txBody>
          <a:bodyPr vert="horz" lIns="91440" tIns="45720" rIns="91440" bIns="45720" rtlCol="0" anchor="t">
            <a:normAutofit/>
          </a:bodyPr>
          <a:lstStyle/>
          <a:p>
            <a:pPr>
              <a:lnSpc>
                <a:spcPct val="113999"/>
              </a:lnSpc>
            </a:pPr>
            <a:r>
              <a:rPr lang="en-US" sz="2000" dirty="0"/>
              <a:t>"When winter came the snow spread a white cloth over the grave, and when the spring sun had removed it again, the man took himself another wife."</a:t>
            </a:r>
          </a:p>
          <a:p>
            <a:pPr>
              <a:lnSpc>
                <a:spcPct val="113999"/>
              </a:lnSpc>
            </a:pPr>
            <a:endParaRPr lang="en-US" sz="2000" dirty="0"/>
          </a:p>
          <a:p>
            <a:pPr>
              <a:lnSpc>
                <a:spcPct val="113999"/>
              </a:lnSpc>
            </a:pPr>
            <a:endParaRPr lang="en-US" sz="2400" dirty="0"/>
          </a:p>
        </p:txBody>
      </p:sp>
    </p:spTree>
    <p:extLst>
      <p:ext uri="{BB962C8B-B14F-4D97-AF65-F5344CB8AC3E}">
        <p14:creationId xmlns:p14="http://schemas.microsoft.com/office/powerpoint/2010/main" val="58772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a:xfrm>
            <a:off x="1261872" y="365760"/>
            <a:ext cx="9692640" cy="1325562"/>
          </a:xfrm>
        </p:spPr>
        <p:txBody>
          <a:bodyPr/>
          <a:lstStyle/>
          <a:p>
            <a:r>
              <a:rPr lang="en-US" dirty="0"/>
              <a:t>Level 3 - Synthesis</a:t>
            </a:r>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a:xfrm>
            <a:off x="1261872" y="1828800"/>
            <a:ext cx="9443624" cy="4351337"/>
          </a:xfrm>
        </p:spPr>
        <p:txBody>
          <a:bodyPr vert="horz" lIns="91440" tIns="45720" rIns="91440" bIns="45720" rtlCol="0" anchor="t">
            <a:normAutofit lnSpcReduction="10000"/>
          </a:bodyPr>
          <a:lstStyle/>
          <a:p>
            <a:r>
              <a:rPr lang="en-US" sz="2800" dirty="0"/>
              <a:t>Level 3 questions often:</a:t>
            </a:r>
          </a:p>
          <a:p>
            <a:pPr lvl="1"/>
            <a:r>
              <a:rPr lang="en-US" sz="2400" dirty="0"/>
              <a:t>Apply to the bigger world</a:t>
            </a:r>
            <a:endParaRPr lang="en-US" dirty="0"/>
          </a:p>
          <a:p>
            <a:pPr lvl="1"/>
            <a:r>
              <a:rPr lang="en-US" sz="2400" dirty="0"/>
              <a:t>Have no right</a:t>
            </a:r>
            <a:r>
              <a:rPr lang="en-US" sz="2400" dirty="0">
                <a:solidFill>
                  <a:srgbClr val="262626"/>
                </a:solidFill>
              </a:rPr>
              <a:t> or wrong answers</a:t>
            </a:r>
            <a:endParaRPr lang="en-US" dirty="0"/>
          </a:p>
          <a:p>
            <a:pPr lvl="1"/>
            <a:r>
              <a:rPr lang="en-US" sz="2400" dirty="0">
                <a:solidFill>
                  <a:srgbClr val="262626"/>
                </a:solidFill>
              </a:rPr>
              <a:t>Provoke thinking and feeling</a:t>
            </a:r>
            <a:endParaRPr lang="en-US" dirty="0">
              <a:solidFill>
                <a:srgbClr val="262626"/>
              </a:solidFill>
            </a:endParaRPr>
          </a:p>
          <a:p>
            <a:pPr lvl="1"/>
            <a:r>
              <a:rPr lang="en-US" sz="2400" dirty="0">
                <a:solidFill>
                  <a:srgbClr val="262626"/>
                </a:solidFill>
              </a:rPr>
              <a:t>Deal</a:t>
            </a:r>
            <a:r>
              <a:rPr lang="en-US" sz="2400" spc="0" dirty="0">
                <a:solidFill>
                  <a:srgbClr val="262626"/>
                </a:solidFill>
              </a:rPr>
              <a:t> with values and opinions</a:t>
            </a:r>
            <a:endParaRPr lang="en-US" spc="0" dirty="0"/>
          </a:p>
          <a:p>
            <a:r>
              <a:rPr lang="en-US" sz="2800" spc="0" dirty="0">
                <a:solidFill>
                  <a:srgbClr val="262626"/>
                </a:solidFill>
              </a:rPr>
              <a:t>There are multiple answers and perspectives. Some may seem to have no definitive answer and may remain "questions" with multiple possibilities.</a:t>
            </a:r>
            <a:endParaRPr lang="en-US" sz="2800" spc="0" dirty="0">
              <a:solidFill>
                <a:srgbClr val="000000"/>
              </a:solidFill>
            </a:endParaRPr>
          </a:p>
          <a:p>
            <a:r>
              <a:rPr lang="en-US" sz="2800" spc="0" dirty="0">
                <a:solidFill>
                  <a:srgbClr val="262626"/>
                </a:solidFill>
              </a:rPr>
              <a:t>Answers are BEYOND the lines and connect to the world outside the book.</a:t>
            </a:r>
            <a:endParaRPr lang="en-US" sz="2800" spc="0" dirty="0"/>
          </a:p>
          <a:p>
            <a:pPr lvl="1"/>
            <a:endParaRPr lang="en-US" sz="2400" spc="0" dirty="0"/>
          </a:p>
          <a:p>
            <a:pPr lvl="1"/>
            <a:endParaRPr lang="en-US" sz="2800" dirty="0"/>
          </a:p>
        </p:txBody>
      </p:sp>
    </p:spTree>
    <p:extLst>
      <p:ext uri="{BB962C8B-B14F-4D97-AF65-F5344CB8AC3E}">
        <p14:creationId xmlns:p14="http://schemas.microsoft.com/office/powerpoint/2010/main" val="378654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7587D-AD77-4656-86D3-EBE29D153A0B}"/>
              </a:ext>
            </a:extLst>
          </p:cNvPr>
          <p:cNvSpPr>
            <a:spLocks noGrp="1"/>
          </p:cNvSpPr>
          <p:nvPr>
            <p:ph type="title"/>
          </p:nvPr>
        </p:nvSpPr>
        <p:spPr>
          <a:xfrm>
            <a:off x="524946" y="399691"/>
            <a:ext cx="3416060" cy="1600197"/>
          </a:xfrm>
        </p:spPr>
        <p:txBody>
          <a:bodyPr/>
          <a:lstStyle/>
          <a:p>
            <a:r>
              <a:rPr lang="en-US" dirty="0"/>
              <a:t>Sample Level 3  Questions - </a:t>
            </a:r>
            <a:r>
              <a:rPr lang="en-US" i="1" dirty="0"/>
              <a:t>Cinderella</a:t>
            </a:r>
            <a:endParaRPr lang="en-US" dirty="0"/>
          </a:p>
        </p:txBody>
      </p:sp>
      <p:sp>
        <p:nvSpPr>
          <p:cNvPr id="3" name="Content Placeholder 2">
            <a:extLst>
              <a:ext uri="{FF2B5EF4-FFF2-40B4-BE49-F238E27FC236}">
                <a16:creationId xmlns:a16="http://schemas.microsoft.com/office/drawing/2014/main" xmlns="" id="{947B68F7-19B8-4003-8661-F5B20A621E53}"/>
              </a:ext>
            </a:extLst>
          </p:cNvPr>
          <p:cNvSpPr>
            <a:spLocks noGrp="1"/>
          </p:cNvSpPr>
          <p:nvPr>
            <p:ph idx="1"/>
          </p:nvPr>
        </p:nvSpPr>
        <p:spPr>
          <a:xfrm>
            <a:off x="4504267" y="685800"/>
            <a:ext cx="6079066" cy="5917720"/>
          </a:xfrm>
        </p:spPr>
        <p:txBody>
          <a:bodyPr vert="horz" lIns="91440" tIns="45720" rIns="91440" bIns="45720" rtlCol="0" anchor="t">
            <a:noAutofit/>
          </a:bodyPr>
          <a:lstStyle/>
          <a:p>
            <a:r>
              <a:rPr lang="en-US" sz="3200" dirty="0">
                <a:solidFill>
                  <a:srgbClr val="000000"/>
                </a:solidFill>
              </a:rPr>
              <a:t>Is there such a </a:t>
            </a:r>
            <a:r>
              <a:rPr lang="en-US" sz="3200" dirty="0"/>
              <a:t>thing </a:t>
            </a:r>
            <a:r>
              <a:rPr lang="en-US" sz="3200" dirty="0">
                <a:solidFill>
                  <a:srgbClr val="000000"/>
                </a:solidFill>
              </a:rPr>
              <a:t>as “</a:t>
            </a:r>
            <a:r>
              <a:rPr lang="en-US" sz="3200" dirty="0"/>
              <a:t>love at first</a:t>
            </a:r>
            <a:r>
              <a:rPr lang="en-US" sz="3200" dirty="0">
                <a:solidFill>
                  <a:srgbClr val="000000"/>
                </a:solidFill>
              </a:rPr>
              <a:t> </a:t>
            </a:r>
            <a:r>
              <a:rPr lang="en-US" sz="3200" dirty="0"/>
              <a:t>sight”?</a:t>
            </a:r>
            <a:endParaRPr lang="en-US" sz="3200"/>
          </a:p>
          <a:p>
            <a:r>
              <a:rPr lang="en-US" sz="3200" dirty="0">
                <a:solidFill>
                  <a:srgbClr val="000000"/>
                </a:solidFill>
              </a:rPr>
              <a:t>Does a woman need to</a:t>
            </a:r>
            <a:r>
              <a:rPr lang="en-US" sz="3200" dirty="0"/>
              <a:t> marry a prince in order to find happiness</a:t>
            </a:r>
            <a:r>
              <a:rPr lang="en-US" sz="3200" spc="10" dirty="0">
                <a:solidFill>
                  <a:srgbClr val="000000"/>
                </a:solidFill>
              </a:rPr>
              <a:t>?</a:t>
            </a:r>
            <a:endParaRPr lang="en-US" sz="3200"/>
          </a:p>
          <a:p>
            <a:r>
              <a:rPr lang="en-US" sz="3200" dirty="0"/>
              <a:t>Are we responsible for our own happiness?</a:t>
            </a:r>
            <a:endParaRPr lang="en-US" sz="3200"/>
          </a:p>
          <a:p>
            <a:r>
              <a:rPr lang="en-US" sz="3200" dirty="0"/>
              <a:t>What does it mean to live happily ever after?</a:t>
            </a:r>
            <a:endParaRPr lang="en-US" sz="3200"/>
          </a:p>
          <a:p>
            <a:r>
              <a:rPr lang="en-US" sz="3200" dirty="0"/>
              <a:t>Does good always overcome evil?</a:t>
            </a:r>
          </a:p>
          <a:p>
            <a:endParaRPr lang="en-US" sz="3200" dirty="0"/>
          </a:p>
        </p:txBody>
      </p:sp>
      <p:sp>
        <p:nvSpPr>
          <p:cNvPr id="4" name="Text Placeholder 3">
            <a:extLst>
              <a:ext uri="{FF2B5EF4-FFF2-40B4-BE49-F238E27FC236}">
                <a16:creationId xmlns:a16="http://schemas.microsoft.com/office/drawing/2014/main" xmlns="" id="{64268086-88CC-4691-93DF-F2F4C589B685}"/>
              </a:ext>
            </a:extLst>
          </p:cNvPr>
          <p:cNvSpPr>
            <a:spLocks noGrp="1"/>
          </p:cNvSpPr>
          <p:nvPr>
            <p:ph type="body" sz="half" idx="2"/>
          </p:nvPr>
        </p:nvSpPr>
        <p:spPr>
          <a:xfrm>
            <a:off x="596833" y="2099734"/>
            <a:ext cx="3444815" cy="3810001"/>
          </a:xfrm>
        </p:spPr>
        <p:txBody>
          <a:bodyPr vert="horz" lIns="91440" tIns="45720" rIns="91440" bIns="45720" rtlCol="0" anchor="t">
            <a:normAutofit/>
          </a:bodyPr>
          <a:lstStyle/>
          <a:p>
            <a:pPr>
              <a:lnSpc>
                <a:spcPct val="113999"/>
              </a:lnSpc>
            </a:pPr>
            <a:r>
              <a:rPr lang="en-US" sz="2000" dirty="0"/>
              <a:t>"When she stood up the prince looked into her face, and he recognized the beautiful girl who had danced with him. He cried out, 'She is my true bride.'"</a:t>
            </a:r>
            <a:endParaRPr lang="en-US" dirty="0"/>
          </a:p>
        </p:txBody>
      </p:sp>
      <p:pic>
        <p:nvPicPr>
          <p:cNvPr id="5" name="Picture 6" descr="A picture containing photo, outdoor&#10;&#10;Description generated with high confidence">
            <a:extLst>
              <a:ext uri="{FF2B5EF4-FFF2-40B4-BE49-F238E27FC236}">
                <a16:creationId xmlns:a16="http://schemas.microsoft.com/office/drawing/2014/main" xmlns="" id="{0A4DF1D3-E449-4E7F-B05F-BF53F0BA8E3C}"/>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r="58489"/>
          <a:stretch/>
        </p:blipFill>
        <p:spPr>
          <a:xfrm>
            <a:off x="1063560" y="4341415"/>
            <a:ext cx="1950096" cy="2022988"/>
          </a:xfrm>
          <a:prstGeom prst="rect">
            <a:avLst/>
          </a:prstGeom>
        </p:spPr>
      </p:pic>
    </p:spTree>
    <p:extLst>
      <p:ext uri="{BB962C8B-B14F-4D97-AF65-F5344CB8AC3E}">
        <p14:creationId xmlns:p14="http://schemas.microsoft.com/office/powerpoint/2010/main" val="137219202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TotalTime>
  <Words>551</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Levels of Questions</vt:lpstr>
      <vt:lpstr>Three Levels of Questions</vt:lpstr>
      <vt:lpstr>An excerpt from Cinderella ...</vt:lpstr>
      <vt:lpstr>Level 1 - Recall</vt:lpstr>
      <vt:lpstr>Sample Level 1 Questions - Cinderella</vt:lpstr>
      <vt:lpstr>Level 2 - Analysis</vt:lpstr>
      <vt:lpstr>Sample Level 2 Questions - Cinderella</vt:lpstr>
      <vt:lpstr>Level 3 - Synthesis</vt:lpstr>
      <vt:lpstr>Sample Level 3  Questions - Cinderella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cp:lastModifiedBy>
  <cp:revision>283</cp:revision>
  <dcterms:created xsi:type="dcterms:W3CDTF">2013-07-15T20:26:40Z</dcterms:created>
  <dcterms:modified xsi:type="dcterms:W3CDTF">2019-01-23T02:45:05Z</dcterms:modified>
</cp:coreProperties>
</file>