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70" r:id="rId4"/>
    <p:sldId id="257" r:id="rId5"/>
    <p:sldId id="258" r:id="rId6"/>
    <p:sldId id="259" r:id="rId7"/>
    <p:sldId id="260" r:id="rId8"/>
    <p:sldId id="261" r:id="rId9"/>
    <p:sldId id="262" r:id="rId10"/>
    <p:sldId id="264" r:id="rId11"/>
    <p:sldId id="263" r:id="rId12"/>
    <p:sldId id="272" r:id="rId13"/>
    <p:sldId id="266" r:id="rId14"/>
    <p:sldId id="267" r:id="rId15"/>
    <p:sldId id="273" r:id="rId16"/>
    <p:sldId id="278" r:id="rId17"/>
    <p:sldId id="276" r:id="rId18"/>
    <p:sldId id="277" r:id="rId19"/>
    <p:sldId id="279" r:id="rId20"/>
    <p:sldId id="280" r:id="rId21"/>
    <p:sldId id="281" r:id="rId22"/>
    <p:sldId id="282" r:id="rId23"/>
    <p:sldId id="275" r:id="rId24"/>
    <p:sldId id="271" r:id="rId25"/>
    <p:sldId id="283" r:id="rId26"/>
    <p:sldId id="287" r:id="rId27"/>
    <p:sldId id="289" r:id="rId28"/>
    <p:sldId id="274" r:id="rId29"/>
    <p:sldId id="284" r:id="rId30"/>
    <p:sldId id="285" r:id="rId31"/>
    <p:sldId id="286" r:id="rId32"/>
    <p:sldId id="28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361655-BA47-425E-90EB-F66D3CA04D76}" v="1052" dt="2022-03-23T04:08:23.742"/>
    <p1510:client id="{6CF62849-7364-40B6-B213-77858AF9B3D6}" v="511" dt="2022-03-22T20:35:20.632"/>
    <p1510:client id="{FD6E9DD5-842C-FDD3-0245-5A436C918734}" v="246" dt="2022-03-23T00:21:19.6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lly L. Coffman" userId="S::mlcoffman@jmcss.org::2ed183d1-ceb8-4be9-a4ba-1a0778a92ba5" providerId="AD" clId="Web-{6CF62849-7364-40B6-B213-77858AF9B3D6}"/>
    <pc:docChg chg="addSld delSld modSld sldOrd">
      <pc:chgData name="Molly L. Coffman" userId="S::mlcoffman@jmcss.org::2ed183d1-ceb8-4be9-a4ba-1a0778a92ba5" providerId="AD" clId="Web-{6CF62849-7364-40B6-B213-77858AF9B3D6}" dt="2022-03-22T20:35:20.632" v="491" actId="1076"/>
      <pc:docMkLst>
        <pc:docMk/>
      </pc:docMkLst>
      <pc:sldChg chg="addSp delSp modSp mod setBg addAnim delAnim modAnim">
        <pc:chgData name="Molly L. Coffman" userId="S::mlcoffman@jmcss.org::2ed183d1-ceb8-4be9-a4ba-1a0778a92ba5" providerId="AD" clId="Web-{6CF62849-7364-40B6-B213-77858AF9B3D6}" dt="2022-03-22T20:21:49.391" v="462" actId="20577"/>
        <pc:sldMkLst>
          <pc:docMk/>
          <pc:sldMk cId="109857222" sldId="256"/>
        </pc:sldMkLst>
        <pc:spChg chg="mod">
          <ac:chgData name="Molly L. Coffman" userId="S::mlcoffman@jmcss.org::2ed183d1-ceb8-4be9-a4ba-1a0778a92ba5" providerId="AD" clId="Web-{6CF62849-7364-40B6-B213-77858AF9B3D6}" dt="2022-03-22T20:19:17.481" v="428" actId="14100"/>
          <ac:spMkLst>
            <pc:docMk/>
            <pc:sldMk cId="109857222" sldId="256"/>
            <ac:spMk id="2" creationId="{00000000-0000-0000-0000-000000000000}"/>
          </ac:spMkLst>
        </pc:spChg>
        <pc:spChg chg="del">
          <ac:chgData name="Molly L. Coffman" userId="S::mlcoffman@jmcss.org::2ed183d1-ceb8-4be9-a4ba-1a0778a92ba5" providerId="AD" clId="Web-{6CF62849-7364-40B6-B213-77858AF9B3D6}" dt="2022-03-22T18:49:28.029" v="16"/>
          <ac:spMkLst>
            <pc:docMk/>
            <pc:sldMk cId="109857222" sldId="256"/>
            <ac:spMk id="3" creationId="{00000000-0000-0000-0000-000000000000}"/>
          </ac:spMkLst>
        </pc:spChg>
        <pc:spChg chg="add mod">
          <ac:chgData name="Molly L. Coffman" userId="S::mlcoffman@jmcss.org::2ed183d1-ceb8-4be9-a4ba-1a0778a92ba5" providerId="AD" clId="Web-{6CF62849-7364-40B6-B213-77858AF9B3D6}" dt="2022-03-22T20:21:49.391" v="462" actId="20577"/>
          <ac:spMkLst>
            <pc:docMk/>
            <pc:sldMk cId="109857222" sldId="256"/>
            <ac:spMk id="4" creationId="{46607785-8449-3DFD-D590-D34C36778DE8}"/>
          </ac:spMkLst>
        </pc:spChg>
        <pc:spChg chg="add">
          <ac:chgData name="Molly L. Coffman" userId="S::mlcoffman@jmcss.org::2ed183d1-ceb8-4be9-a4ba-1a0778a92ba5" providerId="AD" clId="Web-{6CF62849-7364-40B6-B213-77858AF9B3D6}" dt="2022-03-22T20:18:57.637" v="423"/>
          <ac:spMkLst>
            <pc:docMk/>
            <pc:sldMk cId="109857222" sldId="256"/>
            <ac:spMk id="8" creationId="{07322A9E-F1EC-405E-8971-BA906EFFCCB8}"/>
          </ac:spMkLst>
        </pc:spChg>
        <pc:spChg chg="add">
          <ac:chgData name="Molly L. Coffman" userId="S::mlcoffman@jmcss.org::2ed183d1-ceb8-4be9-a4ba-1a0778a92ba5" providerId="AD" clId="Web-{6CF62849-7364-40B6-B213-77858AF9B3D6}" dt="2022-03-22T20:18:57.637" v="423"/>
          <ac:spMkLst>
            <pc:docMk/>
            <pc:sldMk cId="109857222" sldId="256"/>
            <ac:spMk id="10" creationId="{A5704422-1118-4FD1-95AD-29A064EB80D9}"/>
          </ac:spMkLst>
        </pc:spChg>
        <pc:spChg chg="add">
          <ac:chgData name="Molly L. Coffman" userId="S::mlcoffman@jmcss.org::2ed183d1-ceb8-4be9-a4ba-1a0778a92ba5" providerId="AD" clId="Web-{6CF62849-7364-40B6-B213-77858AF9B3D6}" dt="2022-03-22T20:18:57.637" v="423"/>
          <ac:spMkLst>
            <pc:docMk/>
            <pc:sldMk cId="109857222" sldId="256"/>
            <ac:spMk id="12" creationId="{A88B2AAA-B805-498E-A9E6-98B885855498}"/>
          </ac:spMkLst>
        </pc:spChg>
        <pc:spChg chg="add">
          <ac:chgData name="Molly L. Coffman" userId="S::mlcoffman@jmcss.org::2ed183d1-ceb8-4be9-a4ba-1a0778a92ba5" providerId="AD" clId="Web-{6CF62849-7364-40B6-B213-77858AF9B3D6}" dt="2022-03-22T20:18:57.637" v="423"/>
          <ac:spMkLst>
            <pc:docMk/>
            <pc:sldMk cId="109857222" sldId="256"/>
            <ac:spMk id="14" creationId="{9B8051E0-19D7-43E1-BFD9-E6DBFEB3A3F1}"/>
          </ac:spMkLst>
        </pc:spChg>
        <pc:spChg chg="add">
          <ac:chgData name="Molly L. Coffman" userId="S::mlcoffman@jmcss.org::2ed183d1-ceb8-4be9-a4ba-1a0778a92ba5" providerId="AD" clId="Web-{6CF62849-7364-40B6-B213-77858AF9B3D6}" dt="2022-03-22T20:18:57.637" v="423"/>
          <ac:spMkLst>
            <pc:docMk/>
            <pc:sldMk cId="109857222" sldId="256"/>
            <ac:spMk id="16" creationId="{4EDB2B02-86A2-46F5-A4BE-B7D9B10411D6}"/>
          </ac:spMkLst>
        </pc:spChg>
        <pc:spChg chg="add">
          <ac:chgData name="Molly L. Coffman" userId="S::mlcoffman@jmcss.org::2ed183d1-ceb8-4be9-a4ba-1a0778a92ba5" providerId="AD" clId="Web-{6CF62849-7364-40B6-B213-77858AF9B3D6}" dt="2022-03-22T20:18:57.637" v="423"/>
          <ac:spMkLst>
            <pc:docMk/>
            <pc:sldMk cId="109857222" sldId="256"/>
            <ac:spMk id="18" creationId="{43954639-FB5D-41F4-9560-6F6DFE778425}"/>
          </ac:spMkLst>
        </pc:spChg>
        <pc:spChg chg="add">
          <ac:chgData name="Molly L. Coffman" userId="S::mlcoffman@jmcss.org::2ed183d1-ceb8-4be9-a4ba-1a0778a92ba5" providerId="AD" clId="Web-{6CF62849-7364-40B6-B213-77858AF9B3D6}" dt="2022-03-22T20:18:57.637" v="423"/>
          <ac:spMkLst>
            <pc:docMk/>
            <pc:sldMk cId="109857222" sldId="256"/>
            <ac:spMk id="20" creationId="{E898931C-0323-41FA-A036-20F818B1FF81}"/>
          </ac:spMkLst>
        </pc:spChg>
        <pc:spChg chg="add">
          <ac:chgData name="Molly L. Coffman" userId="S::mlcoffman@jmcss.org::2ed183d1-ceb8-4be9-a4ba-1a0778a92ba5" providerId="AD" clId="Web-{6CF62849-7364-40B6-B213-77858AF9B3D6}" dt="2022-03-22T20:18:57.637" v="423"/>
          <ac:spMkLst>
            <pc:docMk/>
            <pc:sldMk cId="109857222" sldId="256"/>
            <ac:spMk id="22" creationId="{89AFE9DD-0792-4B98-B4EB-97ACA17E6AA8}"/>
          </ac:spMkLst>
        </pc:spChg>
        <pc:spChg chg="add">
          <ac:chgData name="Molly L. Coffman" userId="S::mlcoffman@jmcss.org::2ed183d1-ceb8-4be9-a4ba-1a0778a92ba5" providerId="AD" clId="Web-{6CF62849-7364-40B6-B213-77858AF9B3D6}" dt="2022-03-22T20:18:57.637" v="423"/>
          <ac:spMkLst>
            <pc:docMk/>
            <pc:sldMk cId="109857222" sldId="256"/>
            <ac:spMk id="24" creationId="{3981F5C4-9AE1-404E-AF44-A4E6DB374F9D}"/>
          </ac:spMkLst>
        </pc:spChg>
        <pc:spChg chg="add">
          <ac:chgData name="Molly L. Coffman" userId="S::mlcoffman@jmcss.org::2ed183d1-ceb8-4be9-a4ba-1a0778a92ba5" providerId="AD" clId="Web-{6CF62849-7364-40B6-B213-77858AF9B3D6}" dt="2022-03-22T20:18:57.637" v="423"/>
          <ac:spMkLst>
            <pc:docMk/>
            <pc:sldMk cId="109857222" sldId="256"/>
            <ac:spMk id="26" creationId="{763C1781-8726-4FAC-8C45-FF40376BE409}"/>
          </ac:spMkLst>
        </pc:spChg>
        <pc:spChg chg="add">
          <ac:chgData name="Molly L. Coffman" userId="S::mlcoffman@jmcss.org::2ed183d1-ceb8-4be9-a4ba-1a0778a92ba5" providerId="AD" clId="Web-{6CF62849-7364-40B6-B213-77858AF9B3D6}" dt="2022-03-22T20:18:57.637" v="423"/>
          <ac:spMkLst>
            <pc:docMk/>
            <pc:sldMk cId="109857222" sldId="256"/>
            <ac:spMk id="28" creationId="{301491B5-56C7-43DC-A3D9-861EECCA056A}"/>
          </ac:spMkLst>
        </pc:spChg>
        <pc:spChg chg="add">
          <ac:chgData name="Molly L. Coffman" userId="S::mlcoffman@jmcss.org::2ed183d1-ceb8-4be9-a4ba-1a0778a92ba5" providerId="AD" clId="Web-{6CF62849-7364-40B6-B213-77858AF9B3D6}" dt="2022-03-22T20:18:57.637" v="423"/>
          <ac:spMkLst>
            <pc:docMk/>
            <pc:sldMk cId="109857222" sldId="256"/>
            <ac:spMk id="30" creationId="{237E2353-22DF-46E0-A200-FB30F8F394E2}"/>
          </ac:spMkLst>
        </pc:spChg>
        <pc:spChg chg="add">
          <ac:chgData name="Molly L. Coffman" userId="S::mlcoffman@jmcss.org::2ed183d1-ceb8-4be9-a4ba-1a0778a92ba5" providerId="AD" clId="Web-{6CF62849-7364-40B6-B213-77858AF9B3D6}" dt="2022-03-22T20:18:57.637" v="423"/>
          <ac:spMkLst>
            <pc:docMk/>
            <pc:sldMk cId="109857222" sldId="256"/>
            <ac:spMk id="32" creationId="{DD6138DB-057B-45F7-A5F4-E7BFDA20D02C}"/>
          </ac:spMkLst>
        </pc:spChg>
        <pc:spChg chg="add">
          <ac:chgData name="Molly L. Coffman" userId="S::mlcoffman@jmcss.org::2ed183d1-ceb8-4be9-a4ba-1a0778a92ba5" providerId="AD" clId="Web-{6CF62849-7364-40B6-B213-77858AF9B3D6}" dt="2022-03-22T20:18:57.637" v="423"/>
          <ac:spMkLst>
            <pc:docMk/>
            <pc:sldMk cId="109857222" sldId="256"/>
            <ac:spMk id="34" creationId="{79A54AB1-B64F-4843-BFAB-81CB74E66B65}"/>
          </ac:spMkLst>
        </pc:spChg>
        <pc:picChg chg="add mod">
          <ac:chgData name="Molly L. Coffman" userId="S::mlcoffman@jmcss.org::2ed183d1-ceb8-4be9-a4ba-1a0778a92ba5" providerId="AD" clId="Web-{6CF62849-7364-40B6-B213-77858AF9B3D6}" dt="2022-03-22T20:18:57.637" v="423"/>
          <ac:picMkLst>
            <pc:docMk/>
            <pc:sldMk cId="109857222" sldId="256"/>
            <ac:picMk id="3" creationId="{6B7DC701-385D-C9D9-C81B-78CB73293206}"/>
          </ac:picMkLst>
        </pc:picChg>
      </pc:sldChg>
      <pc:sldChg chg="addSp modSp new mod setBg addAnim modAnim">
        <pc:chgData name="Molly L. Coffman" userId="S::mlcoffman@jmcss.org::2ed183d1-ceb8-4be9-a4ba-1a0778a92ba5" providerId="AD" clId="Web-{6CF62849-7364-40B6-B213-77858AF9B3D6}" dt="2022-03-22T19:33:39.750" v="261"/>
        <pc:sldMkLst>
          <pc:docMk/>
          <pc:sldMk cId="583663489" sldId="257"/>
        </pc:sldMkLst>
        <pc:spChg chg="mod">
          <ac:chgData name="Molly L. Coffman" userId="S::mlcoffman@jmcss.org::2ed183d1-ceb8-4be9-a4ba-1a0778a92ba5" providerId="AD" clId="Web-{6CF62849-7364-40B6-B213-77858AF9B3D6}" dt="2022-03-22T19:33:19.453" v="257" actId="1076"/>
          <ac:spMkLst>
            <pc:docMk/>
            <pc:sldMk cId="583663489" sldId="257"/>
            <ac:spMk id="2" creationId="{FFBF3102-3668-1EF0-5904-B23C37003C94}"/>
          </ac:spMkLst>
        </pc:spChg>
        <pc:spChg chg="mod">
          <ac:chgData name="Molly L. Coffman" userId="S::mlcoffman@jmcss.org::2ed183d1-ceb8-4be9-a4ba-1a0778a92ba5" providerId="AD" clId="Web-{6CF62849-7364-40B6-B213-77858AF9B3D6}" dt="2022-03-22T19:33:26.937" v="258" actId="1076"/>
          <ac:spMkLst>
            <pc:docMk/>
            <pc:sldMk cId="583663489" sldId="257"/>
            <ac:spMk id="3" creationId="{22D2F2E3-6C7C-07E1-EDDA-2395500EAC2B}"/>
          </ac:spMkLst>
        </pc:spChg>
        <pc:spChg chg="add">
          <ac:chgData name="Molly L. Coffman" userId="S::mlcoffman@jmcss.org::2ed183d1-ceb8-4be9-a4ba-1a0778a92ba5" providerId="AD" clId="Web-{6CF62849-7364-40B6-B213-77858AF9B3D6}" dt="2022-03-22T19:12:21.234" v="186"/>
          <ac:spMkLst>
            <pc:docMk/>
            <pc:sldMk cId="583663489" sldId="257"/>
            <ac:spMk id="9" creationId="{5E39A796-BE83-48B1-B33F-35C4A32AAB57}"/>
          </ac:spMkLst>
        </pc:spChg>
        <pc:spChg chg="add">
          <ac:chgData name="Molly L. Coffman" userId="S::mlcoffman@jmcss.org::2ed183d1-ceb8-4be9-a4ba-1a0778a92ba5" providerId="AD" clId="Web-{6CF62849-7364-40B6-B213-77858AF9B3D6}" dt="2022-03-22T19:12:21.234" v="186"/>
          <ac:spMkLst>
            <pc:docMk/>
            <pc:sldMk cId="583663489" sldId="257"/>
            <ac:spMk id="11" creationId="{72F84B47-E267-4194-8194-831DB7B5547F}"/>
          </ac:spMkLst>
        </pc:spChg>
        <pc:picChg chg="add mod">
          <ac:chgData name="Molly L. Coffman" userId="S::mlcoffman@jmcss.org::2ed183d1-ceb8-4be9-a4ba-1a0778a92ba5" providerId="AD" clId="Web-{6CF62849-7364-40B6-B213-77858AF9B3D6}" dt="2022-03-22T19:12:21.234" v="186"/>
          <ac:picMkLst>
            <pc:docMk/>
            <pc:sldMk cId="583663489" sldId="257"/>
            <ac:picMk id="4" creationId="{2C9B0A2C-15ED-AEB9-CB47-44BDBF5CCA8B}"/>
          </ac:picMkLst>
        </pc:picChg>
      </pc:sldChg>
      <pc:sldChg chg="addSp modSp new mod setBg addAnim modAnim">
        <pc:chgData name="Molly L. Coffman" userId="S::mlcoffman@jmcss.org::2ed183d1-ceb8-4be9-a4ba-1a0778a92ba5" providerId="AD" clId="Web-{6CF62849-7364-40B6-B213-77858AF9B3D6}" dt="2022-03-22T20:03:28.018" v="297"/>
        <pc:sldMkLst>
          <pc:docMk/>
          <pc:sldMk cId="532215155" sldId="258"/>
        </pc:sldMkLst>
        <pc:spChg chg="mod">
          <ac:chgData name="Molly L. Coffman" userId="S::mlcoffman@jmcss.org::2ed183d1-ceb8-4be9-a4ba-1a0778a92ba5" providerId="AD" clId="Web-{6CF62849-7364-40B6-B213-77858AF9B3D6}" dt="2022-03-22T20:03:05.971" v="289" actId="1076"/>
          <ac:spMkLst>
            <pc:docMk/>
            <pc:sldMk cId="532215155" sldId="258"/>
            <ac:spMk id="2" creationId="{3ED40DD3-F360-CA23-F640-74CE77E9323B}"/>
          </ac:spMkLst>
        </pc:spChg>
        <pc:spChg chg="mod">
          <ac:chgData name="Molly L. Coffman" userId="S::mlcoffman@jmcss.org::2ed183d1-ceb8-4be9-a4ba-1a0778a92ba5" providerId="AD" clId="Web-{6CF62849-7364-40B6-B213-77858AF9B3D6}" dt="2022-03-22T20:03:18.549" v="294" actId="1076"/>
          <ac:spMkLst>
            <pc:docMk/>
            <pc:sldMk cId="532215155" sldId="258"/>
            <ac:spMk id="3" creationId="{470A22B1-83E6-3388-E807-2ED3C7AD6BC3}"/>
          </ac:spMkLst>
        </pc:spChg>
        <pc:spChg chg="add">
          <ac:chgData name="Molly L. Coffman" userId="S::mlcoffman@jmcss.org::2ed183d1-ceb8-4be9-a4ba-1a0778a92ba5" providerId="AD" clId="Web-{6CF62849-7364-40B6-B213-77858AF9B3D6}" dt="2022-03-22T19:13:50.127" v="188"/>
          <ac:spMkLst>
            <pc:docMk/>
            <pc:sldMk cId="532215155" sldId="258"/>
            <ac:spMk id="9" creationId="{5E39A796-BE83-48B1-B33F-35C4A32AAB57}"/>
          </ac:spMkLst>
        </pc:spChg>
        <pc:spChg chg="add">
          <ac:chgData name="Molly L. Coffman" userId="S::mlcoffman@jmcss.org::2ed183d1-ceb8-4be9-a4ba-1a0778a92ba5" providerId="AD" clId="Web-{6CF62849-7364-40B6-B213-77858AF9B3D6}" dt="2022-03-22T19:13:50.127" v="188"/>
          <ac:spMkLst>
            <pc:docMk/>
            <pc:sldMk cId="532215155" sldId="258"/>
            <ac:spMk id="11" creationId="{72F84B47-E267-4194-8194-831DB7B5547F}"/>
          </ac:spMkLst>
        </pc:spChg>
        <pc:picChg chg="add mod">
          <ac:chgData name="Molly L. Coffman" userId="S::mlcoffman@jmcss.org::2ed183d1-ceb8-4be9-a4ba-1a0778a92ba5" providerId="AD" clId="Web-{6CF62849-7364-40B6-B213-77858AF9B3D6}" dt="2022-03-22T19:13:50.127" v="188"/>
          <ac:picMkLst>
            <pc:docMk/>
            <pc:sldMk cId="532215155" sldId="258"/>
            <ac:picMk id="4" creationId="{2B170E44-E486-1A4B-AF93-63ED69F4224D}"/>
          </ac:picMkLst>
        </pc:picChg>
      </pc:sldChg>
      <pc:sldChg chg="addSp modSp new mod setBg addAnim modAnim">
        <pc:chgData name="Molly L. Coffman" userId="S::mlcoffman@jmcss.org::2ed183d1-ceb8-4be9-a4ba-1a0778a92ba5" providerId="AD" clId="Web-{6CF62849-7364-40B6-B213-77858AF9B3D6}" dt="2022-03-22T20:04:07.722" v="301"/>
        <pc:sldMkLst>
          <pc:docMk/>
          <pc:sldMk cId="1927411472" sldId="259"/>
        </pc:sldMkLst>
        <pc:spChg chg="mod">
          <ac:chgData name="Molly L. Coffman" userId="S::mlcoffman@jmcss.org::2ed183d1-ceb8-4be9-a4ba-1a0778a92ba5" providerId="AD" clId="Web-{6CF62849-7364-40B6-B213-77858AF9B3D6}" dt="2022-03-22T19:14:34.394" v="189"/>
          <ac:spMkLst>
            <pc:docMk/>
            <pc:sldMk cId="1927411472" sldId="259"/>
            <ac:spMk id="2" creationId="{E57F808E-5ED1-2163-10B2-45CDA47E54FD}"/>
          </ac:spMkLst>
        </pc:spChg>
        <pc:spChg chg="mod">
          <ac:chgData name="Molly L. Coffman" userId="S::mlcoffman@jmcss.org::2ed183d1-ceb8-4be9-a4ba-1a0778a92ba5" providerId="AD" clId="Web-{6CF62849-7364-40B6-B213-77858AF9B3D6}" dt="2022-03-22T20:04:03.894" v="299" actId="20577"/>
          <ac:spMkLst>
            <pc:docMk/>
            <pc:sldMk cId="1927411472" sldId="259"/>
            <ac:spMk id="3" creationId="{02E0804B-648D-3C47-6C69-D19DC83397E3}"/>
          </ac:spMkLst>
        </pc:spChg>
        <pc:spChg chg="add">
          <ac:chgData name="Molly L. Coffman" userId="S::mlcoffman@jmcss.org::2ed183d1-ceb8-4be9-a4ba-1a0778a92ba5" providerId="AD" clId="Web-{6CF62849-7364-40B6-B213-77858AF9B3D6}" dt="2022-03-22T19:14:34.394" v="189"/>
          <ac:spMkLst>
            <pc:docMk/>
            <pc:sldMk cId="1927411472" sldId="259"/>
            <ac:spMk id="8" creationId="{327D73B4-9F5C-4A64-A179-51B9500CB8B5}"/>
          </ac:spMkLst>
        </pc:spChg>
        <pc:spChg chg="add">
          <ac:chgData name="Molly L. Coffman" userId="S::mlcoffman@jmcss.org::2ed183d1-ceb8-4be9-a4ba-1a0778a92ba5" providerId="AD" clId="Web-{6CF62849-7364-40B6-B213-77858AF9B3D6}" dt="2022-03-22T19:14:34.394" v="189"/>
          <ac:spMkLst>
            <pc:docMk/>
            <pc:sldMk cId="1927411472" sldId="259"/>
            <ac:spMk id="10" creationId="{C1F06963-6374-4B48-844F-071A9BAAAE02}"/>
          </ac:spMkLst>
        </pc:spChg>
        <pc:spChg chg="add">
          <ac:chgData name="Molly L. Coffman" userId="S::mlcoffman@jmcss.org::2ed183d1-ceb8-4be9-a4ba-1a0778a92ba5" providerId="AD" clId="Web-{6CF62849-7364-40B6-B213-77858AF9B3D6}" dt="2022-03-22T19:14:34.394" v="189"/>
          <ac:spMkLst>
            <pc:docMk/>
            <pc:sldMk cId="1927411472" sldId="259"/>
            <ac:spMk id="12" creationId="{6CB927A4-E432-4310-9CD5-E89FF5063179}"/>
          </ac:spMkLst>
        </pc:spChg>
        <pc:spChg chg="add">
          <ac:chgData name="Molly L. Coffman" userId="S::mlcoffman@jmcss.org::2ed183d1-ceb8-4be9-a4ba-1a0778a92ba5" providerId="AD" clId="Web-{6CF62849-7364-40B6-B213-77858AF9B3D6}" dt="2022-03-22T19:14:34.394" v="189"/>
          <ac:spMkLst>
            <pc:docMk/>
            <pc:sldMk cId="1927411472" sldId="259"/>
            <ac:spMk id="14" creationId="{1453BF6C-B012-48B7-B4E8-6D7AC7C27D02}"/>
          </ac:spMkLst>
        </pc:spChg>
        <pc:spChg chg="add">
          <ac:chgData name="Molly L. Coffman" userId="S::mlcoffman@jmcss.org::2ed183d1-ceb8-4be9-a4ba-1a0778a92ba5" providerId="AD" clId="Web-{6CF62849-7364-40B6-B213-77858AF9B3D6}" dt="2022-03-22T19:14:34.394" v="189"/>
          <ac:spMkLst>
            <pc:docMk/>
            <pc:sldMk cId="1927411472" sldId="259"/>
            <ac:spMk id="16" creationId="{E3020543-B24B-4EC4-8FFC-8DD88EEA91A8}"/>
          </ac:spMkLst>
        </pc:spChg>
        <pc:cxnChg chg="add">
          <ac:chgData name="Molly L. Coffman" userId="S::mlcoffman@jmcss.org::2ed183d1-ceb8-4be9-a4ba-1a0778a92ba5" providerId="AD" clId="Web-{6CF62849-7364-40B6-B213-77858AF9B3D6}" dt="2022-03-22T19:14:34.394" v="189"/>
          <ac:cxnSpMkLst>
            <pc:docMk/>
            <pc:sldMk cId="1927411472" sldId="259"/>
            <ac:cxnSpMk id="18" creationId="{C49DA8F6-BCC1-4447-B54C-57856834B94B}"/>
          </ac:cxnSpMkLst>
        </pc:cxnChg>
      </pc:sldChg>
      <pc:sldChg chg="addSp modSp new mod setBg addAnim modAnim">
        <pc:chgData name="Molly L. Coffman" userId="S::mlcoffman@jmcss.org::2ed183d1-ceb8-4be9-a4ba-1a0778a92ba5" providerId="AD" clId="Web-{6CF62849-7364-40B6-B213-77858AF9B3D6}" dt="2022-03-22T20:04:30.645" v="306" actId="14100"/>
        <pc:sldMkLst>
          <pc:docMk/>
          <pc:sldMk cId="2547284911" sldId="260"/>
        </pc:sldMkLst>
        <pc:spChg chg="mod">
          <ac:chgData name="Molly L. Coffman" userId="S::mlcoffman@jmcss.org::2ed183d1-ceb8-4be9-a4ba-1a0778a92ba5" providerId="AD" clId="Web-{6CF62849-7364-40B6-B213-77858AF9B3D6}" dt="2022-03-22T19:16:32.491" v="196"/>
          <ac:spMkLst>
            <pc:docMk/>
            <pc:sldMk cId="2547284911" sldId="260"/>
            <ac:spMk id="2" creationId="{48802D2B-3DB8-0886-7945-6957DA71FD5C}"/>
          </ac:spMkLst>
        </pc:spChg>
        <pc:spChg chg="mod">
          <ac:chgData name="Molly L. Coffman" userId="S::mlcoffman@jmcss.org::2ed183d1-ceb8-4be9-a4ba-1a0778a92ba5" providerId="AD" clId="Web-{6CF62849-7364-40B6-B213-77858AF9B3D6}" dt="2022-03-22T20:04:30.645" v="306" actId="14100"/>
          <ac:spMkLst>
            <pc:docMk/>
            <pc:sldMk cId="2547284911" sldId="260"/>
            <ac:spMk id="3" creationId="{B45D48A6-5B6B-53FD-89C7-AACD265C1D58}"/>
          </ac:spMkLst>
        </pc:spChg>
        <pc:spChg chg="add">
          <ac:chgData name="Molly L. Coffman" userId="S::mlcoffman@jmcss.org::2ed183d1-ceb8-4be9-a4ba-1a0778a92ba5" providerId="AD" clId="Web-{6CF62849-7364-40B6-B213-77858AF9B3D6}" dt="2022-03-22T19:16:32.491" v="196"/>
          <ac:spMkLst>
            <pc:docMk/>
            <pc:sldMk cId="2547284911" sldId="260"/>
            <ac:spMk id="9" creationId="{5E39A796-BE83-48B1-B33F-35C4A32AAB57}"/>
          </ac:spMkLst>
        </pc:spChg>
        <pc:spChg chg="add">
          <ac:chgData name="Molly L. Coffman" userId="S::mlcoffman@jmcss.org::2ed183d1-ceb8-4be9-a4ba-1a0778a92ba5" providerId="AD" clId="Web-{6CF62849-7364-40B6-B213-77858AF9B3D6}" dt="2022-03-22T19:16:32.491" v="196"/>
          <ac:spMkLst>
            <pc:docMk/>
            <pc:sldMk cId="2547284911" sldId="260"/>
            <ac:spMk id="11" creationId="{72F84B47-E267-4194-8194-831DB7B5547F}"/>
          </ac:spMkLst>
        </pc:spChg>
        <pc:picChg chg="add mod">
          <ac:chgData name="Molly L. Coffman" userId="S::mlcoffman@jmcss.org::2ed183d1-ceb8-4be9-a4ba-1a0778a92ba5" providerId="AD" clId="Web-{6CF62849-7364-40B6-B213-77858AF9B3D6}" dt="2022-03-22T19:16:32.491" v="196"/>
          <ac:picMkLst>
            <pc:docMk/>
            <pc:sldMk cId="2547284911" sldId="260"/>
            <ac:picMk id="4" creationId="{DADD5FA4-B519-2AE5-044D-93B215DB9B0F}"/>
          </ac:picMkLst>
        </pc:picChg>
      </pc:sldChg>
      <pc:sldChg chg="addSp delSp modSp new mod setBg addAnim modAnim">
        <pc:chgData name="Molly L. Coffman" userId="S::mlcoffman@jmcss.org::2ed183d1-ceb8-4be9-a4ba-1a0778a92ba5" providerId="AD" clId="Web-{6CF62849-7364-40B6-B213-77858AF9B3D6}" dt="2022-03-22T20:08:15.370" v="351"/>
        <pc:sldMkLst>
          <pc:docMk/>
          <pc:sldMk cId="464769289" sldId="261"/>
        </pc:sldMkLst>
        <pc:spChg chg="mod ord">
          <ac:chgData name="Molly L. Coffman" userId="S::mlcoffman@jmcss.org::2ed183d1-ceb8-4be9-a4ba-1a0778a92ba5" providerId="AD" clId="Web-{6CF62849-7364-40B6-B213-77858AF9B3D6}" dt="2022-03-22T20:08:02.400" v="347" actId="1076"/>
          <ac:spMkLst>
            <pc:docMk/>
            <pc:sldMk cId="464769289" sldId="261"/>
            <ac:spMk id="2" creationId="{9AA20F4F-C283-B307-C045-3A43E83F5E14}"/>
          </ac:spMkLst>
        </pc:spChg>
        <pc:spChg chg="mod">
          <ac:chgData name="Molly L. Coffman" userId="S::mlcoffman@jmcss.org::2ed183d1-ceb8-4be9-a4ba-1a0778a92ba5" providerId="AD" clId="Web-{6CF62849-7364-40B6-B213-77858AF9B3D6}" dt="2022-03-22T20:08:09.323" v="348" actId="1076"/>
          <ac:spMkLst>
            <pc:docMk/>
            <pc:sldMk cId="464769289" sldId="261"/>
            <ac:spMk id="3" creationId="{33402150-517F-33C1-0A0B-5C953D26AE60}"/>
          </ac:spMkLst>
        </pc:spChg>
        <pc:spChg chg="add del">
          <ac:chgData name="Molly L. Coffman" userId="S::mlcoffman@jmcss.org::2ed183d1-ceb8-4be9-a4ba-1a0778a92ba5" providerId="AD" clId="Web-{6CF62849-7364-40B6-B213-77858AF9B3D6}" dt="2022-03-22T20:06:17.585" v="309"/>
          <ac:spMkLst>
            <pc:docMk/>
            <pc:sldMk cId="464769289" sldId="261"/>
            <ac:spMk id="9" creationId="{5E39A796-BE83-48B1-B33F-35C4A32AAB57}"/>
          </ac:spMkLst>
        </pc:spChg>
        <pc:spChg chg="add del">
          <ac:chgData name="Molly L. Coffman" userId="S::mlcoffman@jmcss.org::2ed183d1-ceb8-4be9-a4ba-1a0778a92ba5" providerId="AD" clId="Web-{6CF62849-7364-40B6-B213-77858AF9B3D6}" dt="2022-03-22T20:06:17.585" v="309"/>
          <ac:spMkLst>
            <pc:docMk/>
            <pc:sldMk cId="464769289" sldId="261"/>
            <ac:spMk id="11" creationId="{72F84B47-E267-4194-8194-831DB7B5547F}"/>
          </ac:spMkLst>
        </pc:spChg>
        <pc:spChg chg="add">
          <ac:chgData name="Molly L. Coffman" userId="S::mlcoffman@jmcss.org::2ed183d1-ceb8-4be9-a4ba-1a0778a92ba5" providerId="AD" clId="Web-{6CF62849-7364-40B6-B213-77858AF9B3D6}" dt="2022-03-22T20:06:17.585" v="309"/>
          <ac:spMkLst>
            <pc:docMk/>
            <pc:sldMk cId="464769289" sldId="261"/>
            <ac:spMk id="16" creationId="{5E39A796-BE83-48B1-B33F-35C4A32AAB57}"/>
          </ac:spMkLst>
        </pc:spChg>
        <pc:spChg chg="add">
          <ac:chgData name="Molly L. Coffman" userId="S::mlcoffman@jmcss.org::2ed183d1-ceb8-4be9-a4ba-1a0778a92ba5" providerId="AD" clId="Web-{6CF62849-7364-40B6-B213-77858AF9B3D6}" dt="2022-03-22T20:06:17.585" v="309"/>
          <ac:spMkLst>
            <pc:docMk/>
            <pc:sldMk cId="464769289" sldId="261"/>
            <ac:spMk id="18" creationId="{72F84B47-E267-4194-8194-831DB7B5547F}"/>
          </ac:spMkLst>
        </pc:spChg>
        <pc:picChg chg="add del mod">
          <ac:chgData name="Molly L. Coffman" userId="S::mlcoffman@jmcss.org::2ed183d1-ceb8-4be9-a4ba-1a0778a92ba5" providerId="AD" clId="Web-{6CF62849-7364-40B6-B213-77858AF9B3D6}" dt="2022-03-22T20:06:12.538" v="308"/>
          <ac:picMkLst>
            <pc:docMk/>
            <pc:sldMk cId="464769289" sldId="261"/>
            <ac:picMk id="4" creationId="{E628AEE9-C309-25A1-08C7-7AC97A513C87}"/>
          </ac:picMkLst>
        </pc:picChg>
        <pc:picChg chg="add mod">
          <ac:chgData name="Molly L. Coffman" userId="S::mlcoffman@jmcss.org::2ed183d1-ceb8-4be9-a4ba-1a0778a92ba5" providerId="AD" clId="Web-{6CF62849-7364-40B6-B213-77858AF9B3D6}" dt="2022-03-22T20:06:17.585" v="309"/>
          <ac:picMkLst>
            <pc:docMk/>
            <pc:sldMk cId="464769289" sldId="261"/>
            <ac:picMk id="5" creationId="{E1DBD878-C5FE-6B6E-7D2A-AE88C761351C}"/>
          </ac:picMkLst>
        </pc:picChg>
      </pc:sldChg>
      <pc:sldChg chg="addSp modSp new mod setBg addAnim modAnim">
        <pc:chgData name="Molly L. Coffman" userId="S::mlcoffman@jmcss.org::2ed183d1-ceb8-4be9-a4ba-1a0778a92ba5" providerId="AD" clId="Web-{6CF62849-7364-40B6-B213-77858AF9B3D6}" dt="2022-03-22T20:08:36.214" v="352" actId="20577"/>
        <pc:sldMkLst>
          <pc:docMk/>
          <pc:sldMk cId="1963171393" sldId="262"/>
        </pc:sldMkLst>
        <pc:spChg chg="mod">
          <ac:chgData name="Molly L. Coffman" userId="S::mlcoffman@jmcss.org::2ed183d1-ceb8-4be9-a4ba-1a0778a92ba5" providerId="AD" clId="Web-{6CF62849-7364-40B6-B213-77858AF9B3D6}" dt="2022-03-22T19:17:56.149" v="199"/>
          <ac:spMkLst>
            <pc:docMk/>
            <pc:sldMk cId="1963171393" sldId="262"/>
            <ac:spMk id="2" creationId="{C15B189B-0E0F-E565-8C56-EC2341F1FC6A}"/>
          </ac:spMkLst>
        </pc:spChg>
        <pc:spChg chg="mod">
          <ac:chgData name="Molly L. Coffman" userId="S::mlcoffman@jmcss.org::2ed183d1-ceb8-4be9-a4ba-1a0778a92ba5" providerId="AD" clId="Web-{6CF62849-7364-40B6-B213-77858AF9B3D6}" dt="2022-03-22T20:08:36.214" v="352" actId="20577"/>
          <ac:spMkLst>
            <pc:docMk/>
            <pc:sldMk cId="1963171393" sldId="262"/>
            <ac:spMk id="3" creationId="{996571EB-B33B-9F98-3639-7D0B25E006FD}"/>
          </ac:spMkLst>
        </pc:spChg>
        <pc:spChg chg="add">
          <ac:chgData name="Molly L. Coffman" userId="S::mlcoffman@jmcss.org::2ed183d1-ceb8-4be9-a4ba-1a0778a92ba5" providerId="AD" clId="Web-{6CF62849-7364-40B6-B213-77858AF9B3D6}" dt="2022-03-22T19:17:56.149" v="199"/>
          <ac:spMkLst>
            <pc:docMk/>
            <pc:sldMk cId="1963171393" sldId="262"/>
            <ac:spMk id="8" creationId="{327D73B4-9F5C-4A64-A179-51B9500CB8B5}"/>
          </ac:spMkLst>
        </pc:spChg>
        <pc:spChg chg="add">
          <ac:chgData name="Molly L. Coffman" userId="S::mlcoffman@jmcss.org::2ed183d1-ceb8-4be9-a4ba-1a0778a92ba5" providerId="AD" clId="Web-{6CF62849-7364-40B6-B213-77858AF9B3D6}" dt="2022-03-22T19:17:56.149" v="199"/>
          <ac:spMkLst>
            <pc:docMk/>
            <pc:sldMk cId="1963171393" sldId="262"/>
            <ac:spMk id="10" creationId="{C1F06963-6374-4B48-844F-071A9BAAAE02}"/>
          </ac:spMkLst>
        </pc:spChg>
        <pc:spChg chg="add">
          <ac:chgData name="Molly L. Coffman" userId="S::mlcoffman@jmcss.org::2ed183d1-ceb8-4be9-a4ba-1a0778a92ba5" providerId="AD" clId="Web-{6CF62849-7364-40B6-B213-77858AF9B3D6}" dt="2022-03-22T19:17:56.149" v="199"/>
          <ac:spMkLst>
            <pc:docMk/>
            <pc:sldMk cId="1963171393" sldId="262"/>
            <ac:spMk id="12" creationId="{6CB927A4-E432-4310-9CD5-E89FF5063179}"/>
          </ac:spMkLst>
        </pc:spChg>
        <pc:spChg chg="add">
          <ac:chgData name="Molly L. Coffman" userId="S::mlcoffman@jmcss.org::2ed183d1-ceb8-4be9-a4ba-1a0778a92ba5" providerId="AD" clId="Web-{6CF62849-7364-40B6-B213-77858AF9B3D6}" dt="2022-03-22T19:17:56.149" v="199"/>
          <ac:spMkLst>
            <pc:docMk/>
            <pc:sldMk cId="1963171393" sldId="262"/>
            <ac:spMk id="14" creationId="{1453BF6C-B012-48B7-B4E8-6D7AC7C27D02}"/>
          </ac:spMkLst>
        </pc:spChg>
        <pc:spChg chg="add">
          <ac:chgData name="Molly L. Coffman" userId="S::mlcoffman@jmcss.org::2ed183d1-ceb8-4be9-a4ba-1a0778a92ba5" providerId="AD" clId="Web-{6CF62849-7364-40B6-B213-77858AF9B3D6}" dt="2022-03-22T19:17:56.149" v="199"/>
          <ac:spMkLst>
            <pc:docMk/>
            <pc:sldMk cId="1963171393" sldId="262"/>
            <ac:spMk id="16" creationId="{E3020543-B24B-4EC4-8FFC-8DD88EEA91A8}"/>
          </ac:spMkLst>
        </pc:spChg>
        <pc:cxnChg chg="add">
          <ac:chgData name="Molly L. Coffman" userId="S::mlcoffman@jmcss.org::2ed183d1-ceb8-4be9-a4ba-1a0778a92ba5" providerId="AD" clId="Web-{6CF62849-7364-40B6-B213-77858AF9B3D6}" dt="2022-03-22T19:17:56.149" v="199"/>
          <ac:cxnSpMkLst>
            <pc:docMk/>
            <pc:sldMk cId="1963171393" sldId="262"/>
            <ac:cxnSpMk id="18" creationId="{C49DA8F6-BCC1-4447-B54C-57856834B94B}"/>
          </ac:cxnSpMkLst>
        </pc:cxnChg>
      </pc:sldChg>
      <pc:sldChg chg="addSp delSp modSp new mod setBg addAnim modAnim">
        <pc:chgData name="Molly L. Coffman" userId="S::mlcoffman@jmcss.org::2ed183d1-ceb8-4be9-a4ba-1a0778a92ba5" providerId="AD" clId="Web-{6CF62849-7364-40B6-B213-77858AF9B3D6}" dt="2022-03-22T20:10:12.232" v="370"/>
        <pc:sldMkLst>
          <pc:docMk/>
          <pc:sldMk cId="3696831929" sldId="263"/>
        </pc:sldMkLst>
        <pc:spChg chg="mod ord">
          <ac:chgData name="Molly L. Coffman" userId="S::mlcoffman@jmcss.org::2ed183d1-ceb8-4be9-a4ba-1a0778a92ba5" providerId="AD" clId="Web-{6CF62849-7364-40B6-B213-77858AF9B3D6}" dt="2022-03-22T20:09:22.918" v="358"/>
          <ac:spMkLst>
            <pc:docMk/>
            <pc:sldMk cId="3696831929" sldId="263"/>
            <ac:spMk id="2" creationId="{B18B0645-57D0-9CB4-BFB3-34974F3F287B}"/>
          </ac:spMkLst>
        </pc:spChg>
        <pc:spChg chg="mod ord">
          <ac:chgData name="Molly L. Coffman" userId="S::mlcoffman@jmcss.org::2ed183d1-ceb8-4be9-a4ba-1a0778a92ba5" providerId="AD" clId="Web-{6CF62849-7364-40B6-B213-77858AF9B3D6}" dt="2022-03-22T20:09:58.622" v="367" actId="14100"/>
          <ac:spMkLst>
            <pc:docMk/>
            <pc:sldMk cId="3696831929" sldId="263"/>
            <ac:spMk id="3" creationId="{DE4B20F8-621B-A857-B59D-544BB46F4E26}"/>
          </ac:spMkLst>
        </pc:spChg>
        <pc:spChg chg="add del">
          <ac:chgData name="Molly L. Coffman" userId="S::mlcoffman@jmcss.org::2ed183d1-ceb8-4be9-a4ba-1a0778a92ba5" providerId="AD" clId="Web-{6CF62849-7364-40B6-B213-77858AF9B3D6}" dt="2022-03-22T19:24:48.159" v="213"/>
          <ac:spMkLst>
            <pc:docMk/>
            <pc:sldMk cId="3696831929" sldId="263"/>
            <ac:spMk id="9" creationId="{5E39A796-BE83-48B1-B33F-35C4A32AAB57}"/>
          </ac:spMkLst>
        </pc:spChg>
        <pc:spChg chg="add del">
          <ac:chgData name="Molly L. Coffman" userId="S::mlcoffman@jmcss.org::2ed183d1-ceb8-4be9-a4ba-1a0778a92ba5" providerId="AD" clId="Web-{6CF62849-7364-40B6-B213-77858AF9B3D6}" dt="2022-03-22T19:24:48.159" v="213"/>
          <ac:spMkLst>
            <pc:docMk/>
            <pc:sldMk cId="3696831929" sldId="263"/>
            <ac:spMk id="11" creationId="{72F84B47-E267-4194-8194-831DB7B5547F}"/>
          </ac:spMkLst>
        </pc:spChg>
        <pc:spChg chg="add del">
          <ac:chgData name="Molly L. Coffman" userId="S::mlcoffman@jmcss.org::2ed183d1-ceb8-4be9-a4ba-1a0778a92ba5" providerId="AD" clId="Web-{6CF62849-7364-40B6-B213-77858AF9B3D6}" dt="2022-03-22T19:26:58.631" v="219"/>
          <ac:spMkLst>
            <pc:docMk/>
            <pc:sldMk cId="3696831929" sldId="263"/>
            <ac:spMk id="13" creationId="{46F7435D-E3DB-47B1-BA61-B00ACC83A9DE}"/>
          </ac:spMkLst>
        </pc:spChg>
        <pc:spChg chg="add del">
          <ac:chgData name="Molly L. Coffman" userId="S::mlcoffman@jmcss.org::2ed183d1-ceb8-4be9-a4ba-1a0778a92ba5" providerId="AD" clId="Web-{6CF62849-7364-40B6-B213-77858AF9B3D6}" dt="2022-03-22T19:26:58.631" v="219"/>
          <ac:spMkLst>
            <pc:docMk/>
            <pc:sldMk cId="3696831929" sldId="263"/>
            <ac:spMk id="14" creationId="{F263A0B5-F8C4-4116-809F-78A768EA79A6}"/>
          </ac:spMkLst>
        </pc:spChg>
        <pc:spChg chg="add del">
          <ac:chgData name="Molly L. Coffman" userId="S::mlcoffman@jmcss.org::2ed183d1-ceb8-4be9-a4ba-1a0778a92ba5" providerId="AD" clId="Web-{6CF62849-7364-40B6-B213-77858AF9B3D6}" dt="2022-03-22T19:28:53.915" v="237"/>
          <ac:spMkLst>
            <pc:docMk/>
            <pc:sldMk cId="3696831929" sldId="263"/>
            <ac:spMk id="19" creationId="{8D1AA55E-40D5-461B-A5A8-4AE8AAB71B08}"/>
          </ac:spMkLst>
        </pc:spChg>
        <pc:spChg chg="add del">
          <ac:chgData name="Molly L. Coffman" userId="S::mlcoffman@jmcss.org::2ed183d1-ceb8-4be9-a4ba-1a0778a92ba5" providerId="AD" clId="Web-{6CF62849-7364-40B6-B213-77858AF9B3D6}" dt="2022-03-22T19:28:53.915" v="237"/>
          <ac:spMkLst>
            <pc:docMk/>
            <pc:sldMk cId="3696831929" sldId="263"/>
            <ac:spMk id="23" creationId="{6CB927A4-E432-4310-9CD5-E89FF5063179}"/>
          </ac:spMkLst>
        </pc:spChg>
        <pc:spChg chg="add del">
          <ac:chgData name="Molly L. Coffman" userId="S::mlcoffman@jmcss.org::2ed183d1-ceb8-4be9-a4ba-1a0778a92ba5" providerId="AD" clId="Web-{6CF62849-7364-40B6-B213-77858AF9B3D6}" dt="2022-03-22T19:28:53.915" v="237"/>
          <ac:spMkLst>
            <pc:docMk/>
            <pc:sldMk cId="3696831929" sldId="263"/>
            <ac:spMk id="25" creationId="{E3020543-B24B-4EC4-8FFC-8DD88EEA91A8}"/>
          </ac:spMkLst>
        </pc:spChg>
        <pc:spChg chg="add del">
          <ac:chgData name="Molly L. Coffman" userId="S::mlcoffman@jmcss.org::2ed183d1-ceb8-4be9-a4ba-1a0778a92ba5" providerId="AD" clId="Web-{6CF62849-7364-40B6-B213-77858AF9B3D6}" dt="2022-03-22T19:28:23.446" v="230"/>
          <ac:spMkLst>
            <pc:docMk/>
            <pc:sldMk cId="3696831929" sldId="263"/>
            <ac:spMk id="30" creationId="{46F7435D-E3DB-47B1-BA61-B00ACC83A9DE}"/>
          </ac:spMkLst>
        </pc:spChg>
        <pc:spChg chg="add del">
          <ac:chgData name="Molly L. Coffman" userId="S::mlcoffman@jmcss.org::2ed183d1-ceb8-4be9-a4ba-1a0778a92ba5" providerId="AD" clId="Web-{6CF62849-7364-40B6-B213-77858AF9B3D6}" dt="2022-03-22T19:28:23.446" v="230"/>
          <ac:spMkLst>
            <pc:docMk/>
            <pc:sldMk cId="3696831929" sldId="263"/>
            <ac:spMk id="32" creationId="{F263A0B5-F8C4-4116-809F-78A768EA79A6}"/>
          </ac:spMkLst>
        </pc:spChg>
        <pc:spChg chg="add del">
          <ac:chgData name="Molly L. Coffman" userId="S::mlcoffman@jmcss.org::2ed183d1-ceb8-4be9-a4ba-1a0778a92ba5" providerId="AD" clId="Web-{6CF62849-7364-40B6-B213-77858AF9B3D6}" dt="2022-03-22T19:28:29.274" v="232"/>
          <ac:spMkLst>
            <pc:docMk/>
            <pc:sldMk cId="3696831929" sldId="263"/>
            <ac:spMk id="34" creationId="{A660F4F9-5DF5-4F15-BE6A-CD8648BB1148}"/>
          </ac:spMkLst>
        </pc:spChg>
        <pc:spChg chg="add del">
          <ac:chgData name="Molly L. Coffman" userId="S::mlcoffman@jmcss.org::2ed183d1-ceb8-4be9-a4ba-1a0778a92ba5" providerId="AD" clId="Web-{6CF62849-7364-40B6-B213-77858AF9B3D6}" dt="2022-03-22T19:28:29.274" v="232"/>
          <ac:spMkLst>
            <pc:docMk/>
            <pc:sldMk cId="3696831929" sldId="263"/>
            <ac:spMk id="35" creationId="{5F63FF5A-B9E2-4989-825C-C62CD37CBB8B}"/>
          </ac:spMkLst>
        </pc:spChg>
        <pc:spChg chg="add del">
          <ac:chgData name="Molly L. Coffman" userId="S::mlcoffman@jmcss.org::2ed183d1-ceb8-4be9-a4ba-1a0778a92ba5" providerId="AD" clId="Web-{6CF62849-7364-40B6-B213-77858AF9B3D6}" dt="2022-03-22T19:28:29.274" v="232"/>
          <ac:spMkLst>
            <pc:docMk/>
            <pc:sldMk cId="3696831929" sldId="263"/>
            <ac:spMk id="36" creationId="{577D1452-F0B7-431E-9A24-D3F7103D8510}"/>
          </ac:spMkLst>
        </pc:spChg>
        <pc:spChg chg="add del">
          <ac:chgData name="Molly L. Coffman" userId="S::mlcoffman@jmcss.org::2ed183d1-ceb8-4be9-a4ba-1a0778a92ba5" providerId="AD" clId="Web-{6CF62849-7364-40B6-B213-77858AF9B3D6}" dt="2022-03-22T19:28:34.602" v="234"/>
          <ac:spMkLst>
            <pc:docMk/>
            <pc:sldMk cId="3696831929" sldId="263"/>
            <ac:spMk id="38" creationId="{743AA782-23D1-4521-8CAD-47662984AA08}"/>
          </ac:spMkLst>
        </pc:spChg>
        <pc:spChg chg="add del">
          <ac:chgData name="Molly L. Coffman" userId="S::mlcoffman@jmcss.org::2ed183d1-ceb8-4be9-a4ba-1a0778a92ba5" providerId="AD" clId="Web-{6CF62849-7364-40B6-B213-77858AF9B3D6}" dt="2022-03-22T19:28:34.602" v="234"/>
          <ac:spMkLst>
            <pc:docMk/>
            <pc:sldMk cId="3696831929" sldId="263"/>
            <ac:spMk id="39" creationId="{650D18FE-0824-4A46-B22C-A86B52E5780A}"/>
          </ac:spMkLst>
        </pc:spChg>
        <pc:spChg chg="add del">
          <ac:chgData name="Molly L. Coffman" userId="S::mlcoffman@jmcss.org::2ed183d1-ceb8-4be9-a4ba-1a0778a92ba5" providerId="AD" clId="Web-{6CF62849-7364-40B6-B213-77858AF9B3D6}" dt="2022-03-22T19:28:53.915" v="236"/>
          <ac:spMkLst>
            <pc:docMk/>
            <pc:sldMk cId="3696831929" sldId="263"/>
            <ac:spMk id="41" creationId="{5E39A796-BE83-48B1-B33F-35C4A32AAB57}"/>
          </ac:spMkLst>
        </pc:spChg>
        <pc:spChg chg="add del">
          <ac:chgData name="Molly L. Coffman" userId="S::mlcoffman@jmcss.org::2ed183d1-ceb8-4be9-a4ba-1a0778a92ba5" providerId="AD" clId="Web-{6CF62849-7364-40B6-B213-77858AF9B3D6}" dt="2022-03-22T19:28:53.915" v="236"/>
          <ac:spMkLst>
            <pc:docMk/>
            <pc:sldMk cId="3696831929" sldId="263"/>
            <ac:spMk id="42" creationId="{72F84B47-E267-4194-8194-831DB7B5547F}"/>
          </ac:spMkLst>
        </pc:spChg>
        <pc:spChg chg="add del">
          <ac:chgData name="Molly L. Coffman" userId="S::mlcoffman@jmcss.org::2ed183d1-ceb8-4be9-a4ba-1a0778a92ba5" providerId="AD" clId="Web-{6CF62849-7364-40B6-B213-77858AF9B3D6}" dt="2022-03-22T20:09:01.465" v="354"/>
          <ac:spMkLst>
            <pc:docMk/>
            <pc:sldMk cId="3696831929" sldId="263"/>
            <ac:spMk id="44" creationId="{4038CB10-1F5C-4D54-9DF7-12586DE5B007}"/>
          </ac:spMkLst>
        </pc:spChg>
        <pc:spChg chg="add del">
          <ac:chgData name="Molly L. Coffman" userId="S::mlcoffman@jmcss.org::2ed183d1-ceb8-4be9-a4ba-1a0778a92ba5" providerId="AD" clId="Web-{6CF62849-7364-40B6-B213-77858AF9B3D6}" dt="2022-03-22T20:09:01.465" v="354"/>
          <ac:spMkLst>
            <pc:docMk/>
            <pc:sldMk cId="3696831929" sldId="263"/>
            <ac:spMk id="45" creationId="{36D30126-6314-4A93-B27E-5C66CF781924}"/>
          </ac:spMkLst>
        </pc:spChg>
        <pc:spChg chg="add del">
          <ac:chgData name="Molly L. Coffman" userId="S::mlcoffman@jmcss.org::2ed183d1-ceb8-4be9-a4ba-1a0778a92ba5" providerId="AD" clId="Web-{6CF62849-7364-40B6-B213-77858AF9B3D6}" dt="2022-03-22T20:09:01.465" v="354"/>
          <ac:spMkLst>
            <pc:docMk/>
            <pc:sldMk cId="3696831929" sldId="263"/>
            <ac:spMk id="46" creationId="{73ED6512-6858-4552-B699-9A97FE9A4EA2}"/>
          </ac:spMkLst>
        </pc:spChg>
        <pc:spChg chg="add">
          <ac:chgData name="Molly L. Coffman" userId="S::mlcoffman@jmcss.org::2ed183d1-ceb8-4be9-a4ba-1a0778a92ba5" providerId="AD" clId="Web-{6CF62849-7364-40B6-B213-77858AF9B3D6}" dt="2022-03-22T20:09:01.465" v="354"/>
          <ac:spMkLst>
            <pc:docMk/>
            <pc:sldMk cId="3696831929" sldId="263"/>
            <ac:spMk id="51" creationId="{5E39A796-BE83-48B1-B33F-35C4A32AAB57}"/>
          </ac:spMkLst>
        </pc:spChg>
        <pc:spChg chg="add">
          <ac:chgData name="Molly L. Coffman" userId="S::mlcoffman@jmcss.org::2ed183d1-ceb8-4be9-a4ba-1a0778a92ba5" providerId="AD" clId="Web-{6CF62849-7364-40B6-B213-77858AF9B3D6}" dt="2022-03-22T20:09:01.465" v="354"/>
          <ac:spMkLst>
            <pc:docMk/>
            <pc:sldMk cId="3696831929" sldId="263"/>
            <ac:spMk id="53" creationId="{72F84B47-E267-4194-8194-831DB7B5547F}"/>
          </ac:spMkLst>
        </pc:spChg>
        <pc:picChg chg="add del mod">
          <ac:chgData name="Molly L. Coffman" userId="S::mlcoffman@jmcss.org::2ed183d1-ceb8-4be9-a4ba-1a0778a92ba5" providerId="AD" clId="Web-{6CF62849-7364-40B6-B213-77858AF9B3D6}" dt="2022-03-22T19:28:02.195" v="227"/>
          <ac:picMkLst>
            <pc:docMk/>
            <pc:sldMk cId="3696831929" sldId="263"/>
            <ac:picMk id="4" creationId="{035B47C5-074F-F5FA-09D3-4212321BA0F8}"/>
          </ac:picMkLst>
        </pc:picChg>
        <pc:picChg chg="add mod ord">
          <ac:chgData name="Molly L. Coffman" userId="S::mlcoffman@jmcss.org::2ed183d1-ceb8-4be9-a4ba-1a0778a92ba5" providerId="AD" clId="Web-{6CF62849-7364-40B6-B213-77858AF9B3D6}" dt="2022-03-22T20:09:01.465" v="354"/>
          <ac:picMkLst>
            <pc:docMk/>
            <pc:sldMk cId="3696831929" sldId="263"/>
            <ac:picMk id="5" creationId="{199186F5-010E-8D46-9F86-2BCD5B772DBD}"/>
          </ac:picMkLst>
        </pc:picChg>
        <pc:cxnChg chg="add del">
          <ac:chgData name="Molly L. Coffman" userId="S::mlcoffman@jmcss.org::2ed183d1-ceb8-4be9-a4ba-1a0778a92ba5" providerId="AD" clId="Web-{6CF62849-7364-40B6-B213-77858AF9B3D6}" dt="2022-03-22T19:28:53.915" v="237"/>
          <ac:cxnSpMkLst>
            <pc:docMk/>
            <pc:sldMk cId="3696831929" sldId="263"/>
            <ac:cxnSpMk id="21" creationId="{7EB498BD-8089-4626-91EA-4978EBEF535E}"/>
          </ac:cxnSpMkLst>
        </pc:cxnChg>
      </pc:sldChg>
      <pc:sldChg chg="addSp modSp new mod setBg addAnim modAnim">
        <pc:chgData name="Molly L. Coffman" userId="S::mlcoffman@jmcss.org::2ed183d1-ceb8-4be9-a4ba-1a0778a92ba5" providerId="AD" clId="Web-{6CF62849-7364-40B6-B213-77858AF9B3D6}" dt="2022-03-22T20:11:31.094" v="386"/>
        <pc:sldMkLst>
          <pc:docMk/>
          <pc:sldMk cId="1630628291" sldId="264"/>
        </pc:sldMkLst>
        <pc:spChg chg="mod">
          <ac:chgData name="Molly L. Coffman" userId="S::mlcoffman@jmcss.org::2ed183d1-ceb8-4be9-a4ba-1a0778a92ba5" providerId="AD" clId="Web-{6CF62849-7364-40B6-B213-77858AF9B3D6}" dt="2022-03-22T19:32:09.201" v="247" actId="1076"/>
          <ac:spMkLst>
            <pc:docMk/>
            <pc:sldMk cId="1630628291" sldId="264"/>
            <ac:spMk id="2" creationId="{C19B0645-DEB5-261D-37A9-14C95A121F24}"/>
          </ac:spMkLst>
        </pc:spChg>
        <pc:spChg chg="mod">
          <ac:chgData name="Molly L. Coffman" userId="S::mlcoffman@jmcss.org::2ed183d1-ceb8-4be9-a4ba-1a0778a92ba5" providerId="AD" clId="Web-{6CF62849-7364-40B6-B213-77858AF9B3D6}" dt="2022-03-22T19:32:12.842" v="248" actId="1076"/>
          <ac:spMkLst>
            <pc:docMk/>
            <pc:sldMk cId="1630628291" sldId="264"/>
            <ac:spMk id="3" creationId="{D1BF0278-ECD8-A666-4B6E-3333D3D5A959}"/>
          </ac:spMkLst>
        </pc:spChg>
        <pc:spChg chg="add">
          <ac:chgData name="Molly L. Coffman" userId="S::mlcoffman@jmcss.org::2ed183d1-ceb8-4be9-a4ba-1a0778a92ba5" providerId="AD" clId="Web-{6CF62849-7364-40B6-B213-77858AF9B3D6}" dt="2022-03-22T19:21:41.639" v="210"/>
          <ac:spMkLst>
            <pc:docMk/>
            <pc:sldMk cId="1630628291" sldId="264"/>
            <ac:spMk id="9" creationId="{5E39A796-BE83-48B1-B33F-35C4A32AAB57}"/>
          </ac:spMkLst>
        </pc:spChg>
        <pc:spChg chg="add">
          <ac:chgData name="Molly L. Coffman" userId="S::mlcoffman@jmcss.org::2ed183d1-ceb8-4be9-a4ba-1a0778a92ba5" providerId="AD" clId="Web-{6CF62849-7364-40B6-B213-77858AF9B3D6}" dt="2022-03-22T19:21:41.639" v="210"/>
          <ac:spMkLst>
            <pc:docMk/>
            <pc:sldMk cId="1630628291" sldId="264"/>
            <ac:spMk id="11" creationId="{72F84B47-E267-4194-8194-831DB7B5547F}"/>
          </ac:spMkLst>
        </pc:spChg>
        <pc:picChg chg="add mod">
          <ac:chgData name="Molly L. Coffman" userId="S::mlcoffman@jmcss.org::2ed183d1-ceb8-4be9-a4ba-1a0778a92ba5" providerId="AD" clId="Web-{6CF62849-7364-40B6-B213-77858AF9B3D6}" dt="2022-03-22T19:21:41.639" v="210"/>
          <ac:picMkLst>
            <pc:docMk/>
            <pc:sldMk cId="1630628291" sldId="264"/>
            <ac:picMk id="4" creationId="{39BD647F-C222-006B-77B8-0EB2224864FA}"/>
          </ac:picMkLst>
        </pc:picChg>
      </pc:sldChg>
      <pc:sldChg chg="modSp add del ord replId">
        <pc:chgData name="Molly L. Coffman" userId="S::mlcoffman@jmcss.org::2ed183d1-ceb8-4be9-a4ba-1a0778a92ba5" providerId="AD" clId="Web-{6CF62849-7364-40B6-B213-77858AF9B3D6}" dt="2022-03-22T20:11:17.031" v="383"/>
        <pc:sldMkLst>
          <pc:docMk/>
          <pc:sldMk cId="661722976" sldId="265"/>
        </pc:sldMkLst>
        <pc:spChg chg="mod">
          <ac:chgData name="Molly L. Coffman" userId="S::mlcoffman@jmcss.org::2ed183d1-ceb8-4be9-a4ba-1a0778a92ba5" providerId="AD" clId="Web-{6CF62849-7364-40B6-B213-77858AF9B3D6}" dt="2022-03-22T19:00:36.342" v="144" actId="20577"/>
          <ac:spMkLst>
            <pc:docMk/>
            <pc:sldMk cId="661722976" sldId="265"/>
            <ac:spMk id="2" creationId="{C15B189B-0E0F-E565-8C56-EC2341F1FC6A}"/>
          </ac:spMkLst>
        </pc:spChg>
        <pc:spChg chg="mod">
          <ac:chgData name="Molly L. Coffman" userId="S::mlcoffman@jmcss.org::2ed183d1-ceb8-4be9-a4ba-1a0778a92ba5" providerId="AD" clId="Web-{6CF62849-7364-40B6-B213-77858AF9B3D6}" dt="2022-03-22T19:00:49.592" v="147" actId="20577"/>
          <ac:spMkLst>
            <pc:docMk/>
            <pc:sldMk cId="661722976" sldId="265"/>
            <ac:spMk id="3" creationId="{996571EB-B33B-9F98-3639-7D0B25E006FD}"/>
          </ac:spMkLst>
        </pc:spChg>
      </pc:sldChg>
      <pc:sldChg chg="addSp modSp new mod setBg addAnim modAnim">
        <pc:chgData name="Molly L. Coffman" userId="S::mlcoffman@jmcss.org::2ed183d1-ceb8-4be9-a4ba-1a0778a92ba5" providerId="AD" clId="Web-{6CF62849-7364-40B6-B213-77858AF9B3D6}" dt="2022-03-22T20:12:16.376" v="394" actId="1076"/>
        <pc:sldMkLst>
          <pc:docMk/>
          <pc:sldMk cId="2038642825" sldId="266"/>
        </pc:sldMkLst>
        <pc:spChg chg="mod">
          <ac:chgData name="Molly L. Coffman" userId="S::mlcoffman@jmcss.org::2ed183d1-ceb8-4be9-a4ba-1a0778a92ba5" providerId="AD" clId="Web-{6CF62849-7364-40B6-B213-77858AF9B3D6}" dt="2022-03-22T20:11:58.047" v="388"/>
          <ac:spMkLst>
            <pc:docMk/>
            <pc:sldMk cId="2038642825" sldId="266"/>
            <ac:spMk id="2" creationId="{FF1E50DB-4969-EFE3-F527-D4CBDE26115D}"/>
          </ac:spMkLst>
        </pc:spChg>
        <pc:spChg chg="mod">
          <ac:chgData name="Molly L. Coffman" userId="S::mlcoffman@jmcss.org::2ed183d1-ceb8-4be9-a4ba-1a0778a92ba5" providerId="AD" clId="Web-{6CF62849-7364-40B6-B213-77858AF9B3D6}" dt="2022-03-22T20:12:16.376" v="394" actId="1076"/>
          <ac:spMkLst>
            <pc:docMk/>
            <pc:sldMk cId="2038642825" sldId="266"/>
            <ac:spMk id="3" creationId="{5A43CF26-91FA-D5F0-906B-9D6C1BF4DCFC}"/>
          </ac:spMkLst>
        </pc:spChg>
        <pc:spChg chg="add">
          <ac:chgData name="Molly L. Coffman" userId="S::mlcoffman@jmcss.org::2ed183d1-ceb8-4be9-a4ba-1a0778a92ba5" providerId="AD" clId="Web-{6CF62849-7364-40B6-B213-77858AF9B3D6}" dt="2022-03-22T20:11:58.047" v="388"/>
          <ac:spMkLst>
            <pc:docMk/>
            <pc:sldMk cId="2038642825" sldId="266"/>
            <ac:spMk id="9" creationId="{5E39A796-BE83-48B1-B33F-35C4A32AAB57}"/>
          </ac:spMkLst>
        </pc:spChg>
        <pc:spChg chg="add">
          <ac:chgData name="Molly L. Coffman" userId="S::mlcoffman@jmcss.org::2ed183d1-ceb8-4be9-a4ba-1a0778a92ba5" providerId="AD" clId="Web-{6CF62849-7364-40B6-B213-77858AF9B3D6}" dt="2022-03-22T20:11:58.047" v="388"/>
          <ac:spMkLst>
            <pc:docMk/>
            <pc:sldMk cId="2038642825" sldId="266"/>
            <ac:spMk id="11" creationId="{72F84B47-E267-4194-8194-831DB7B5547F}"/>
          </ac:spMkLst>
        </pc:spChg>
        <pc:picChg chg="add mod">
          <ac:chgData name="Molly L. Coffman" userId="S::mlcoffman@jmcss.org::2ed183d1-ceb8-4be9-a4ba-1a0778a92ba5" providerId="AD" clId="Web-{6CF62849-7364-40B6-B213-77858AF9B3D6}" dt="2022-03-22T20:11:58.047" v="388"/>
          <ac:picMkLst>
            <pc:docMk/>
            <pc:sldMk cId="2038642825" sldId="266"/>
            <ac:picMk id="4" creationId="{C562FCB3-69D1-A6BD-8512-7BDAC1B25F35}"/>
          </ac:picMkLst>
        </pc:picChg>
      </pc:sldChg>
      <pc:sldChg chg="addSp modSp new mod setBg addAnim modAnim">
        <pc:chgData name="Molly L. Coffman" userId="S::mlcoffman@jmcss.org::2ed183d1-ceb8-4be9-a4ba-1a0778a92ba5" providerId="AD" clId="Web-{6CF62849-7364-40B6-B213-77858AF9B3D6}" dt="2022-03-22T20:15:12.146" v="408" actId="1076"/>
        <pc:sldMkLst>
          <pc:docMk/>
          <pc:sldMk cId="3170629003" sldId="267"/>
        </pc:sldMkLst>
        <pc:spChg chg="mod ord">
          <ac:chgData name="Molly L. Coffman" userId="S::mlcoffman@jmcss.org::2ed183d1-ceb8-4be9-a4ba-1a0778a92ba5" providerId="AD" clId="Web-{6CF62849-7364-40B6-B213-77858AF9B3D6}" dt="2022-03-22T20:15:12.146" v="408" actId="1076"/>
          <ac:spMkLst>
            <pc:docMk/>
            <pc:sldMk cId="3170629003" sldId="267"/>
            <ac:spMk id="2" creationId="{D15FA8E5-05FE-7E22-5562-AA8E44CA8E6E}"/>
          </ac:spMkLst>
        </pc:spChg>
        <pc:spChg chg="mod">
          <ac:chgData name="Molly L. Coffman" userId="S::mlcoffman@jmcss.org::2ed183d1-ceb8-4be9-a4ba-1a0778a92ba5" providerId="AD" clId="Web-{6CF62849-7364-40B6-B213-77858AF9B3D6}" dt="2022-03-22T20:14:50.505" v="404" actId="1076"/>
          <ac:spMkLst>
            <pc:docMk/>
            <pc:sldMk cId="3170629003" sldId="267"/>
            <ac:spMk id="3" creationId="{878887DB-EBE8-1F48-8E4F-FD5A0819C9A0}"/>
          </ac:spMkLst>
        </pc:spChg>
        <pc:spChg chg="add">
          <ac:chgData name="Molly L. Coffman" userId="S::mlcoffman@jmcss.org::2ed183d1-ceb8-4be9-a4ba-1a0778a92ba5" providerId="AD" clId="Web-{6CF62849-7364-40B6-B213-77858AF9B3D6}" dt="2022-03-22T20:14:16.582" v="396"/>
          <ac:spMkLst>
            <pc:docMk/>
            <pc:sldMk cId="3170629003" sldId="267"/>
            <ac:spMk id="9" creationId="{5E39A796-BE83-48B1-B33F-35C4A32AAB57}"/>
          </ac:spMkLst>
        </pc:spChg>
        <pc:spChg chg="add">
          <ac:chgData name="Molly L. Coffman" userId="S::mlcoffman@jmcss.org::2ed183d1-ceb8-4be9-a4ba-1a0778a92ba5" providerId="AD" clId="Web-{6CF62849-7364-40B6-B213-77858AF9B3D6}" dt="2022-03-22T20:14:16.582" v="396"/>
          <ac:spMkLst>
            <pc:docMk/>
            <pc:sldMk cId="3170629003" sldId="267"/>
            <ac:spMk id="11" creationId="{72F84B47-E267-4194-8194-831DB7B5547F}"/>
          </ac:spMkLst>
        </pc:spChg>
        <pc:picChg chg="add mod">
          <ac:chgData name="Molly L. Coffman" userId="S::mlcoffman@jmcss.org::2ed183d1-ceb8-4be9-a4ba-1a0778a92ba5" providerId="AD" clId="Web-{6CF62849-7364-40B6-B213-77858AF9B3D6}" dt="2022-03-22T20:14:16.582" v="396"/>
          <ac:picMkLst>
            <pc:docMk/>
            <pc:sldMk cId="3170629003" sldId="267"/>
            <ac:picMk id="4" creationId="{61800A1D-05C3-7C1B-43BC-50D7D624FD91}"/>
          </ac:picMkLst>
        </pc:picChg>
      </pc:sldChg>
      <pc:sldChg chg="modSp add del ord replId">
        <pc:chgData name="Molly L. Coffman" userId="S::mlcoffman@jmcss.org::2ed183d1-ceb8-4be9-a4ba-1a0778a92ba5" providerId="AD" clId="Web-{6CF62849-7364-40B6-B213-77858AF9B3D6}" dt="2022-03-22T20:16:13.414" v="421"/>
        <pc:sldMkLst>
          <pc:docMk/>
          <pc:sldMk cId="2788503858" sldId="268"/>
        </pc:sldMkLst>
        <pc:spChg chg="mod">
          <ac:chgData name="Molly L. Coffman" userId="S::mlcoffman@jmcss.org::2ed183d1-ceb8-4be9-a4ba-1a0778a92ba5" providerId="AD" clId="Web-{6CF62849-7364-40B6-B213-77858AF9B3D6}" dt="2022-03-22T19:03:14.846" v="169" actId="20577"/>
          <ac:spMkLst>
            <pc:docMk/>
            <pc:sldMk cId="2788503858" sldId="268"/>
            <ac:spMk id="2" creationId="{C15B189B-0E0F-E565-8C56-EC2341F1FC6A}"/>
          </ac:spMkLst>
        </pc:spChg>
        <pc:spChg chg="mod">
          <ac:chgData name="Molly L. Coffman" userId="S::mlcoffman@jmcss.org::2ed183d1-ceb8-4be9-a4ba-1a0778a92ba5" providerId="AD" clId="Web-{6CF62849-7364-40B6-B213-77858AF9B3D6}" dt="2022-03-22T19:03:27.596" v="172" actId="20577"/>
          <ac:spMkLst>
            <pc:docMk/>
            <pc:sldMk cId="2788503858" sldId="268"/>
            <ac:spMk id="3" creationId="{996571EB-B33B-9F98-3639-7D0B25E006FD}"/>
          </ac:spMkLst>
        </pc:spChg>
      </pc:sldChg>
      <pc:sldChg chg="addSp delSp modSp new mod setBg modClrScheme chgLayout">
        <pc:chgData name="Molly L. Coffman" userId="S::mlcoffman@jmcss.org::2ed183d1-ceb8-4be9-a4ba-1a0778a92ba5" providerId="AD" clId="Web-{6CF62849-7364-40B6-B213-77858AF9B3D6}" dt="2022-03-22T19:08:19.478" v="182"/>
        <pc:sldMkLst>
          <pc:docMk/>
          <pc:sldMk cId="2854979618" sldId="269"/>
        </pc:sldMkLst>
        <pc:spChg chg="del">
          <ac:chgData name="Molly L. Coffman" userId="S::mlcoffman@jmcss.org::2ed183d1-ceb8-4be9-a4ba-1a0778a92ba5" providerId="AD" clId="Web-{6CF62849-7364-40B6-B213-77858AF9B3D6}" dt="2022-03-22T19:07:21.602" v="174"/>
          <ac:spMkLst>
            <pc:docMk/>
            <pc:sldMk cId="2854979618" sldId="269"/>
            <ac:spMk id="2" creationId="{3C9A80BC-99FC-9A5C-2E69-4C52A691BC24}"/>
          </ac:spMkLst>
        </pc:spChg>
        <pc:spChg chg="del">
          <ac:chgData name="Molly L. Coffman" userId="S::mlcoffman@jmcss.org::2ed183d1-ceb8-4be9-a4ba-1a0778a92ba5" providerId="AD" clId="Web-{6CF62849-7364-40B6-B213-77858AF9B3D6}" dt="2022-03-22T19:07:21.602" v="174"/>
          <ac:spMkLst>
            <pc:docMk/>
            <pc:sldMk cId="2854979618" sldId="269"/>
            <ac:spMk id="3" creationId="{7CAD854B-9B8A-2974-2218-3AFF2740FB8F}"/>
          </ac:spMkLst>
        </pc:spChg>
        <pc:spChg chg="add del">
          <ac:chgData name="Molly L. Coffman" userId="S::mlcoffman@jmcss.org::2ed183d1-ceb8-4be9-a4ba-1a0778a92ba5" providerId="AD" clId="Web-{6CF62849-7364-40B6-B213-77858AF9B3D6}" dt="2022-03-22T19:08:19.478" v="181"/>
          <ac:spMkLst>
            <pc:docMk/>
            <pc:sldMk cId="2854979618" sldId="269"/>
            <ac:spMk id="9" creationId="{AB8C311F-7253-4AED-9701-7FC0708C41C7}"/>
          </ac:spMkLst>
        </pc:spChg>
        <pc:spChg chg="add del">
          <ac:chgData name="Molly L. Coffman" userId="S::mlcoffman@jmcss.org::2ed183d1-ceb8-4be9-a4ba-1a0778a92ba5" providerId="AD" clId="Web-{6CF62849-7364-40B6-B213-77858AF9B3D6}" dt="2022-03-22T19:08:19.478" v="181"/>
          <ac:spMkLst>
            <pc:docMk/>
            <pc:sldMk cId="2854979618" sldId="269"/>
            <ac:spMk id="11" creationId="{E2384209-CB15-4CDF-9D31-C44FD9A3F20D}"/>
          </ac:spMkLst>
        </pc:spChg>
        <pc:spChg chg="add del">
          <ac:chgData name="Molly L. Coffman" userId="S::mlcoffman@jmcss.org::2ed183d1-ceb8-4be9-a4ba-1a0778a92ba5" providerId="AD" clId="Web-{6CF62849-7364-40B6-B213-77858AF9B3D6}" dt="2022-03-22T19:08:19.478" v="181"/>
          <ac:spMkLst>
            <pc:docMk/>
            <pc:sldMk cId="2854979618" sldId="269"/>
            <ac:spMk id="13" creationId="{2633B3B5-CC90-43F0-8714-D31D1F3F0209}"/>
          </ac:spMkLst>
        </pc:spChg>
        <pc:spChg chg="add del">
          <ac:chgData name="Molly L. Coffman" userId="S::mlcoffman@jmcss.org::2ed183d1-ceb8-4be9-a4ba-1a0778a92ba5" providerId="AD" clId="Web-{6CF62849-7364-40B6-B213-77858AF9B3D6}" dt="2022-03-22T19:08:19.478" v="181"/>
          <ac:spMkLst>
            <pc:docMk/>
            <pc:sldMk cId="2854979618" sldId="269"/>
            <ac:spMk id="15" creationId="{A8D57A06-A426-446D-B02C-A2DC6B62E45E}"/>
          </ac:spMkLst>
        </pc:spChg>
        <pc:spChg chg="add">
          <ac:chgData name="Molly L. Coffman" userId="S::mlcoffman@jmcss.org::2ed183d1-ceb8-4be9-a4ba-1a0778a92ba5" providerId="AD" clId="Web-{6CF62849-7364-40B6-B213-77858AF9B3D6}" dt="2022-03-22T19:08:19.478" v="182"/>
          <ac:spMkLst>
            <pc:docMk/>
            <pc:sldMk cId="2854979618" sldId="269"/>
            <ac:spMk id="17" creationId="{16B067B1-F4E5-4FDF-813D-C9E872E80075}"/>
          </ac:spMkLst>
        </pc:spChg>
        <pc:picChg chg="add mod">
          <ac:chgData name="Molly L. Coffman" userId="S::mlcoffman@jmcss.org::2ed183d1-ceb8-4be9-a4ba-1a0778a92ba5" providerId="AD" clId="Web-{6CF62849-7364-40B6-B213-77858AF9B3D6}" dt="2022-03-22T19:08:19.478" v="182"/>
          <ac:picMkLst>
            <pc:docMk/>
            <pc:sldMk cId="2854979618" sldId="269"/>
            <ac:picMk id="4" creationId="{0B1395A2-D53C-196F-EA24-2F2EC4E1D6F4}"/>
          </ac:picMkLst>
        </pc:picChg>
      </pc:sldChg>
      <pc:sldChg chg="addSp modSp add mod replId setBg">
        <pc:chgData name="Molly L. Coffman" userId="S::mlcoffman@jmcss.org::2ed183d1-ceb8-4be9-a4ba-1a0778a92ba5" providerId="AD" clId="Web-{6CF62849-7364-40B6-B213-77858AF9B3D6}" dt="2022-03-22T19:07:36.477" v="178"/>
        <pc:sldMkLst>
          <pc:docMk/>
          <pc:sldMk cId="3489978364" sldId="270"/>
        </pc:sldMkLst>
        <pc:spChg chg="add">
          <ac:chgData name="Molly L. Coffman" userId="S::mlcoffman@jmcss.org::2ed183d1-ceb8-4be9-a4ba-1a0778a92ba5" providerId="AD" clId="Web-{6CF62849-7364-40B6-B213-77858AF9B3D6}" dt="2022-03-22T19:07:36.477" v="178"/>
          <ac:spMkLst>
            <pc:docMk/>
            <pc:sldMk cId="3489978364" sldId="270"/>
            <ac:spMk id="7" creationId="{42A4FC2C-047E-45A5-965D-8E1E3BF09BC6}"/>
          </ac:spMkLst>
        </pc:spChg>
        <pc:picChg chg="add mod">
          <ac:chgData name="Molly L. Coffman" userId="S::mlcoffman@jmcss.org::2ed183d1-ceb8-4be9-a4ba-1a0778a92ba5" providerId="AD" clId="Web-{6CF62849-7364-40B6-B213-77858AF9B3D6}" dt="2022-03-22T19:07:36.477" v="178"/>
          <ac:picMkLst>
            <pc:docMk/>
            <pc:sldMk cId="3489978364" sldId="270"/>
            <ac:picMk id="2" creationId="{75451D8F-5112-3BD2-BF38-50CE62AD3A9A}"/>
          </ac:picMkLst>
        </pc:picChg>
      </pc:sldChg>
      <pc:sldChg chg="modSp new">
        <pc:chgData name="Molly L. Coffman" userId="S::mlcoffman@jmcss.org::2ed183d1-ceb8-4be9-a4ba-1a0778a92ba5" providerId="AD" clId="Web-{6CF62849-7364-40B6-B213-77858AF9B3D6}" dt="2022-03-22T20:02:41.329" v="288" actId="20577"/>
        <pc:sldMkLst>
          <pc:docMk/>
          <pc:sldMk cId="1398871127" sldId="271"/>
        </pc:sldMkLst>
        <pc:spChg chg="mod">
          <ac:chgData name="Molly L. Coffman" userId="S::mlcoffman@jmcss.org::2ed183d1-ceb8-4be9-a4ba-1a0778a92ba5" providerId="AD" clId="Web-{6CF62849-7364-40B6-B213-77858AF9B3D6}" dt="2022-03-22T20:02:41.329" v="288" actId="20577"/>
          <ac:spMkLst>
            <pc:docMk/>
            <pc:sldMk cId="1398871127" sldId="271"/>
            <ac:spMk id="2" creationId="{67578BEA-BEBB-9FCC-1BC4-E7EEF6D5870B}"/>
          </ac:spMkLst>
        </pc:spChg>
        <pc:spChg chg="mod">
          <ac:chgData name="Molly L. Coffman" userId="S::mlcoffman@jmcss.org::2ed183d1-ceb8-4be9-a4ba-1a0778a92ba5" providerId="AD" clId="Web-{6CF62849-7364-40B6-B213-77858AF9B3D6}" dt="2022-03-22T20:02:36.329" v="283" actId="20577"/>
          <ac:spMkLst>
            <pc:docMk/>
            <pc:sldMk cId="1398871127" sldId="271"/>
            <ac:spMk id="3" creationId="{9D074304-842F-C98F-8541-869DA53D6DC6}"/>
          </ac:spMkLst>
        </pc:spChg>
      </pc:sldChg>
      <pc:sldChg chg="modSp add ord replId">
        <pc:chgData name="Molly L. Coffman" userId="S::mlcoffman@jmcss.org::2ed183d1-ceb8-4be9-a4ba-1a0778a92ba5" providerId="AD" clId="Web-{6CF62849-7364-40B6-B213-77858AF9B3D6}" dt="2022-03-22T20:11:15.968" v="382" actId="20577"/>
        <pc:sldMkLst>
          <pc:docMk/>
          <pc:sldMk cId="2017737794" sldId="272"/>
        </pc:sldMkLst>
        <pc:spChg chg="mod">
          <ac:chgData name="Molly L. Coffman" userId="S::mlcoffman@jmcss.org::2ed183d1-ceb8-4be9-a4ba-1a0778a92ba5" providerId="AD" clId="Web-{6CF62849-7364-40B6-B213-77858AF9B3D6}" dt="2022-03-22T20:10:57.608" v="378" actId="20577"/>
          <ac:spMkLst>
            <pc:docMk/>
            <pc:sldMk cId="2017737794" sldId="272"/>
            <ac:spMk id="2" creationId="{C15B189B-0E0F-E565-8C56-EC2341F1FC6A}"/>
          </ac:spMkLst>
        </pc:spChg>
        <pc:spChg chg="mod">
          <ac:chgData name="Molly L. Coffman" userId="S::mlcoffman@jmcss.org::2ed183d1-ceb8-4be9-a4ba-1a0778a92ba5" providerId="AD" clId="Web-{6CF62849-7364-40B6-B213-77858AF9B3D6}" dt="2022-03-22T20:11:15.968" v="382" actId="20577"/>
          <ac:spMkLst>
            <pc:docMk/>
            <pc:sldMk cId="2017737794" sldId="272"/>
            <ac:spMk id="3" creationId="{996571EB-B33B-9F98-3639-7D0B25E006FD}"/>
          </ac:spMkLst>
        </pc:spChg>
      </pc:sldChg>
      <pc:sldChg chg="modSp add ord replId">
        <pc:chgData name="Molly L. Coffman" userId="S::mlcoffman@jmcss.org::2ed183d1-ceb8-4be9-a4ba-1a0778a92ba5" providerId="AD" clId="Web-{6CF62849-7364-40B6-B213-77858AF9B3D6}" dt="2022-03-22T20:16:12.226" v="420" actId="20577"/>
        <pc:sldMkLst>
          <pc:docMk/>
          <pc:sldMk cId="109953810" sldId="273"/>
        </pc:sldMkLst>
        <pc:spChg chg="mod">
          <ac:chgData name="Molly L. Coffman" userId="S::mlcoffman@jmcss.org::2ed183d1-ceb8-4be9-a4ba-1a0778a92ba5" providerId="AD" clId="Web-{6CF62849-7364-40B6-B213-77858AF9B3D6}" dt="2022-03-22T20:15:42.007" v="413" actId="14100"/>
          <ac:spMkLst>
            <pc:docMk/>
            <pc:sldMk cId="109953810" sldId="273"/>
            <ac:spMk id="2" creationId="{C15B189B-0E0F-E565-8C56-EC2341F1FC6A}"/>
          </ac:spMkLst>
        </pc:spChg>
        <pc:spChg chg="mod">
          <ac:chgData name="Molly L. Coffman" userId="S::mlcoffman@jmcss.org::2ed183d1-ceb8-4be9-a4ba-1a0778a92ba5" providerId="AD" clId="Web-{6CF62849-7364-40B6-B213-77858AF9B3D6}" dt="2022-03-22T20:16:12.226" v="420" actId="20577"/>
          <ac:spMkLst>
            <pc:docMk/>
            <pc:sldMk cId="109953810" sldId="273"/>
            <ac:spMk id="3" creationId="{996571EB-B33B-9F98-3639-7D0B25E006FD}"/>
          </ac:spMkLst>
        </pc:spChg>
      </pc:sldChg>
      <pc:sldChg chg="addSp delSp modSp new">
        <pc:chgData name="Molly L. Coffman" userId="S::mlcoffman@jmcss.org::2ed183d1-ceb8-4be9-a4ba-1a0778a92ba5" providerId="AD" clId="Web-{6CF62849-7364-40B6-B213-77858AF9B3D6}" dt="2022-03-22T20:35:20.632" v="491" actId="1076"/>
        <pc:sldMkLst>
          <pc:docMk/>
          <pc:sldMk cId="2377660294" sldId="274"/>
        </pc:sldMkLst>
        <pc:spChg chg="mod">
          <ac:chgData name="Molly L. Coffman" userId="S::mlcoffman@jmcss.org::2ed183d1-ceb8-4be9-a4ba-1a0778a92ba5" providerId="AD" clId="Web-{6CF62849-7364-40B6-B213-77858AF9B3D6}" dt="2022-03-22T20:27:23.463" v="472" actId="20577"/>
          <ac:spMkLst>
            <pc:docMk/>
            <pc:sldMk cId="2377660294" sldId="274"/>
            <ac:spMk id="2" creationId="{8419411C-FF82-D7A8-FBE1-CDCD3083D388}"/>
          </ac:spMkLst>
        </pc:spChg>
        <pc:spChg chg="del">
          <ac:chgData name="Molly L. Coffman" userId="S::mlcoffman@jmcss.org::2ed183d1-ceb8-4be9-a4ba-1a0778a92ba5" providerId="AD" clId="Web-{6CF62849-7364-40B6-B213-77858AF9B3D6}" dt="2022-03-22T20:27:16.181" v="464"/>
          <ac:spMkLst>
            <pc:docMk/>
            <pc:sldMk cId="2377660294" sldId="274"/>
            <ac:spMk id="3" creationId="{AA968FDF-1F0B-8F5C-D737-15382C4626C7}"/>
          </ac:spMkLst>
        </pc:spChg>
        <pc:picChg chg="add mod ord">
          <ac:chgData name="Molly L. Coffman" userId="S::mlcoffman@jmcss.org::2ed183d1-ceb8-4be9-a4ba-1a0778a92ba5" providerId="AD" clId="Web-{6CF62849-7364-40B6-B213-77858AF9B3D6}" dt="2022-03-22T20:35:17.288" v="490" actId="1076"/>
          <ac:picMkLst>
            <pc:docMk/>
            <pc:sldMk cId="2377660294" sldId="274"/>
            <ac:picMk id="4" creationId="{1CFDC3C5-0938-F775-BE72-7798087100CE}"/>
          </ac:picMkLst>
        </pc:picChg>
        <pc:picChg chg="add mod">
          <ac:chgData name="Molly L. Coffman" userId="S::mlcoffman@jmcss.org::2ed183d1-ceb8-4be9-a4ba-1a0778a92ba5" providerId="AD" clId="Web-{6CF62849-7364-40B6-B213-77858AF9B3D6}" dt="2022-03-22T20:35:20.632" v="491" actId="1076"/>
          <ac:picMkLst>
            <pc:docMk/>
            <pc:sldMk cId="2377660294" sldId="274"/>
            <ac:picMk id="5" creationId="{858874D2-5F92-7D26-1814-92BF3BCBDD20}"/>
          </ac:picMkLst>
        </pc:picChg>
      </pc:sldChg>
      <pc:sldChg chg="modSp new">
        <pc:chgData name="Molly L. Coffman" userId="S::mlcoffman@jmcss.org::2ed183d1-ceb8-4be9-a4ba-1a0778a92ba5" providerId="AD" clId="Web-{6CF62849-7364-40B6-B213-77858AF9B3D6}" dt="2022-03-22T20:29:05.637" v="482" actId="20577"/>
        <pc:sldMkLst>
          <pc:docMk/>
          <pc:sldMk cId="3275855436" sldId="275"/>
        </pc:sldMkLst>
        <pc:spChg chg="mod">
          <ac:chgData name="Molly L. Coffman" userId="S::mlcoffman@jmcss.org::2ed183d1-ceb8-4be9-a4ba-1a0778a92ba5" providerId="AD" clId="Web-{6CF62849-7364-40B6-B213-77858AF9B3D6}" dt="2022-03-22T20:29:05.637" v="482" actId="20577"/>
          <ac:spMkLst>
            <pc:docMk/>
            <pc:sldMk cId="3275855436" sldId="275"/>
            <ac:spMk id="2" creationId="{A4564C04-C99D-0A1B-C1FD-113A4B6769D1}"/>
          </ac:spMkLst>
        </pc:spChg>
        <pc:spChg chg="mod">
          <ac:chgData name="Molly L. Coffman" userId="S::mlcoffman@jmcss.org::2ed183d1-ceb8-4be9-a4ba-1a0778a92ba5" providerId="AD" clId="Web-{6CF62849-7364-40B6-B213-77858AF9B3D6}" dt="2022-03-22T20:28:57.684" v="474" actId="20577"/>
          <ac:spMkLst>
            <pc:docMk/>
            <pc:sldMk cId="3275855436" sldId="275"/>
            <ac:spMk id="3" creationId="{E496F1BD-BF90-3EAF-12A0-E2F32CD1E01A}"/>
          </ac:spMkLst>
        </pc:spChg>
      </pc:sldChg>
    </pc:docChg>
  </pc:docChgLst>
  <pc:docChgLst>
    <pc:chgData name="Molly L. Coffman" userId="2ed183d1-ceb8-4be9-a4ba-1a0778a92ba5" providerId="ADAL" clId="{43361655-BA47-425E-90EB-F66D3CA04D76}"/>
    <pc:docChg chg="undo custSel addSld modSld sldOrd">
      <pc:chgData name="Molly L. Coffman" userId="2ed183d1-ceb8-4be9-a4ba-1a0778a92ba5" providerId="ADAL" clId="{43361655-BA47-425E-90EB-F66D3CA04D76}" dt="2022-03-23T04:08:23.742" v="2579" actId="1076"/>
      <pc:docMkLst>
        <pc:docMk/>
      </pc:docMkLst>
      <pc:sldChg chg="addSp modSp mod setBg">
        <pc:chgData name="Molly L. Coffman" userId="2ed183d1-ceb8-4be9-a4ba-1a0778a92ba5" providerId="ADAL" clId="{43361655-BA47-425E-90EB-F66D3CA04D76}" dt="2022-03-23T03:56:01.738" v="2561" actId="403"/>
        <pc:sldMkLst>
          <pc:docMk/>
          <pc:sldMk cId="1398871127" sldId="271"/>
        </pc:sldMkLst>
        <pc:spChg chg="mod">
          <ac:chgData name="Molly L. Coffman" userId="2ed183d1-ceb8-4be9-a4ba-1a0778a92ba5" providerId="ADAL" clId="{43361655-BA47-425E-90EB-F66D3CA04D76}" dt="2022-03-23T03:55:55.791" v="2559" actId="26606"/>
          <ac:spMkLst>
            <pc:docMk/>
            <pc:sldMk cId="1398871127" sldId="271"/>
            <ac:spMk id="2" creationId="{67578BEA-BEBB-9FCC-1BC4-E7EEF6D5870B}"/>
          </ac:spMkLst>
        </pc:spChg>
        <pc:spChg chg="mod">
          <ac:chgData name="Molly L. Coffman" userId="2ed183d1-ceb8-4be9-a4ba-1a0778a92ba5" providerId="ADAL" clId="{43361655-BA47-425E-90EB-F66D3CA04D76}" dt="2022-03-23T03:56:01.738" v="2561" actId="403"/>
          <ac:spMkLst>
            <pc:docMk/>
            <pc:sldMk cId="1398871127" sldId="271"/>
            <ac:spMk id="3" creationId="{9D074304-842F-C98F-8541-869DA53D6DC6}"/>
          </ac:spMkLst>
        </pc:spChg>
        <pc:spChg chg="add">
          <ac:chgData name="Molly L. Coffman" userId="2ed183d1-ceb8-4be9-a4ba-1a0778a92ba5" providerId="ADAL" clId="{43361655-BA47-425E-90EB-F66D3CA04D76}" dt="2022-03-23T03:55:55.791" v="2559" actId="26606"/>
          <ac:spMkLst>
            <pc:docMk/>
            <pc:sldMk cId="1398871127" sldId="271"/>
            <ac:spMk id="8" creationId="{100EDD19-6802-4EC3-95CE-CFFAB042CFD6}"/>
          </ac:spMkLst>
        </pc:spChg>
        <pc:spChg chg="add">
          <ac:chgData name="Molly L. Coffman" userId="2ed183d1-ceb8-4be9-a4ba-1a0778a92ba5" providerId="ADAL" clId="{43361655-BA47-425E-90EB-F66D3CA04D76}" dt="2022-03-23T03:55:55.791" v="2559" actId="26606"/>
          <ac:spMkLst>
            <pc:docMk/>
            <pc:sldMk cId="1398871127" sldId="271"/>
            <ac:spMk id="10" creationId="{DB17E863-922E-4C26-BD64-E8FD41D28661}"/>
          </ac:spMkLst>
        </pc:spChg>
      </pc:sldChg>
      <pc:sldChg chg="addSp delSp modSp mod ord setBg">
        <pc:chgData name="Molly L. Coffman" userId="2ed183d1-ceb8-4be9-a4ba-1a0778a92ba5" providerId="ADAL" clId="{43361655-BA47-425E-90EB-F66D3CA04D76}" dt="2022-03-23T02:10:05.642" v="1052"/>
        <pc:sldMkLst>
          <pc:docMk/>
          <pc:sldMk cId="3275855436" sldId="275"/>
        </pc:sldMkLst>
        <pc:spChg chg="mod">
          <ac:chgData name="Molly L. Coffman" userId="2ed183d1-ceb8-4be9-a4ba-1a0778a92ba5" providerId="ADAL" clId="{43361655-BA47-425E-90EB-F66D3CA04D76}" dt="2022-03-23T02:09:08.488" v="1046" actId="26606"/>
          <ac:spMkLst>
            <pc:docMk/>
            <pc:sldMk cId="3275855436" sldId="275"/>
            <ac:spMk id="2" creationId="{A4564C04-C99D-0A1B-C1FD-113A4B6769D1}"/>
          </ac:spMkLst>
        </pc:spChg>
        <pc:spChg chg="del mod">
          <ac:chgData name="Molly L. Coffman" userId="2ed183d1-ceb8-4be9-a4ba-1a0778a92ba5" providerId="ADAL" clId="{43361655-BA47-425E-90EB-F66D3CA04D76}" dt="2022-03-23T02:09:21.211" v="1047" actId="478"/>
          <ac:spMkLst>
            <pc:docMk/>
            <pc:sldMk cId="3275855436" sldId="275"/>
            <ac:spMk id="3" creationId="{E496F1BD-BF90-3EAF-12A0-E2F32CD1E01A}"/>
          </ac:spMkLst>
        </pc:spChg>
        <pc:spChg chg="add del mod">
          <ac:chgData name="Molly L. Coffman" userId="2ed183d1-ceb8-4be9-a4ba-1a0778a92ba5" providerId="ADAL" clId="{43361655-BA47-425E-90EB-F66D3CA04D76}" dt="2022-03-23T02:09:25.577" v="1048" actId="478"/>
          <ac:spMkLst>
            <pc:docMk/>
            <pc:sldMk cId="3275855436" sldId="275"/>
            <ac:spMk id="5" creationId="{3348C250-7E45-49E1-81EB-850BB56E6689}"/>
          </ac:spMkLst>
        </pc:spChg>
        <pc:spChg chg="add mod">
          <ac:chgData name="Molly L. Coffman" userId="2ed183d1-ceb8-4be9-a4ba-1a0778a92ba5" providerId="ADAL" clId="{43361655-BA47-425E-90EB-F66D3CA04D76}" dt="2022-03-23T02:10:05.642" v="1052"/>
          <ac:spMkLst>
            <pc:docMk/>
            <pc:sldMk cId="3275855436" sldId="275"/>
            <ac:spMk id="6" creationId="{801BC819-CF22-42FD-9764-A483E3C28463}"/>
          </ac:spMkLst>
        </pc:spChg>
        <pc:picChg chg="add mod">
          <ac:chgData name="Molly L. Coffman" userId="2ed183d1-ceb8-4be9-a4ba-1a0778a92ba5" providerId="ADAL" clId="{43361655-BA47-425E-90EB-F66D3CA04D76}" dt="2022-03-23T02:09:36.369" v="1049" actId="1076"/>
          <ac:picMkLst>
            <pc:docMk/>
            <pc:sldMk cId="3275855436" sldId="275"/>
            <ac:picMk id="1026" creationId="{F6AEAC8A-0241-450F-9F30-F688077BC7AC}"/>
          </ac:picMkLst>
        </pc:picChg>
      </pc:sldChg>
      <pc:sldChg chg="addSp delSp modSp mod ord delAnim modAnim">
        <pc:chgData name="Molly L. Coffman" userId="2ed183d1-ceb8-4be9-a4ba-1a0778a92ba5" providerId="ADAL" clId="{43361655-BA47-425E-90EB-F66D3CA04D76}" dt="2022-03-23T01:09:34.162" v="473"/>
        <pc:sldMkLst>
          <pc:docMk/>
          <pc:sldMk cId="847746066" sldId="276"/>
        </pc:sldMkLst>
        <pc:spChg chg="mod">
          <ac:chgData name="Molly L. Coffman" userId="2ed183d1-ceb8-4be9-a4ba-1a0778a92ba5" providerId="ADAL" clId="{43361655-BA47-425E-90EB-F66D3CA04D76}" dt="2022-03-23T00:26:07.413" v="67" actId="5793"/>
          <ac:spMkLst>
            <pc:docMk/>
            <pc:sldMk cId="847746066" sldId="276"/>
            <ac:spMk id="2" creationId="{946B8FA9-9F39-FE33-4202-A978DACABF47}"/>
          </ac:spMkLst>
        </pc:spChg>
        <pc:spChg chg="del">
          <ac:chgData name="Molly L. Coffman" userId="2ed183d1-ceb8-4be9-a4ba-1a0778a92ba5" providerId="ADAL" clId="{43361655-BA47-425E-90EB-F66D3CA04D76}" dt="2022-03-23T00:26:12.959" v="68" actId="478"/>
          <ac:spMkLst>
            <pc:docMk/>
            <pc:sldMk cId="847746066" sldId="276"/>
            <ac:spMk id="3" creationId="{96A2418F-813B-0789-6853-72F7118EDED5}"/>
          </ac:spMkLst>
        </pc:spChg>
        <pc:spChg chg="mod topLvl">
          <ac:chgData name="Molly L. Coffman" userId="2ed183d1-ceb8-4be9-a4ba-1a0778a92ba5" providerId="ADAL" clId="{43361655-BA47-425E-90EB-F66D3CA04D76}" dt="2022-03-23T00:45:34.336" v="349" actId="164"/>
          <ac:spMkLst>
            <pc:docMk/>
            <pc:sldMk cId="847746066" sldId="276"/>
            <ac:spMk id="5" creationId="{4321636F-BF21-4E37-9CB1-641C323C22DF}"/>
          </ac:spMkLst>
        </pc:spChg>
        <pc:spChg chg="mod topLvl">
          <ac:chgData name="Molly L. Coffman" userId="2ed183d1-ceb8-4be9-a4ba-1a0778a92ba5" providerId="ADAL" clId="{43361655-BA47-425E-90EB-F66D3CA04D76}" dt="2022-03-23T00:59:46.725" v="417" actId="164"/>
          <ac:spMkLst>
            <pc:docMk/>
            <pc:sldMk cId="847746066" sldId="276"/>
            <ac:spMk id="8" creationId="{840CE270-9FDF-47A3-8621-80A68255FB88}"/>
          </ac:spMkLst>
        </pc:spChg>
        <pc:spChg chg="mod topLvl">
          <ac:chgData name="Molly L. Coffman" userId="2ed183d1-ceb8-4be9-a4ba-1a0778a92ba5" providerId="ADAL" clId="{43361655-BA47-425E-90EB-F66D3CA04D76}" dt="2022-03-23T00:42:16.666" v="341" actId="164"/>
          <ac:spMkLst>
            <pc:docMk/>
            <pc:sldMk cId="847746066" sldId="276"/>
            <ac:spMk id="11" creationId="{36DA48AA-9E41-4870-B962-73763246FC84}"/>
          </ac:spMkLst>
        </pc:spChg>
        <pc:spChg chg="mod topLvl">
          <ac:chgData name="Molly L. Coffman" userId="2ed183d1-ceb8-4be9-a4ba-1a0778a92ba5" providerId="ADAL" clId="{43361655-BA47-425E-90EB-F66D3CA04D76}" dt="2022-03-23T00:56:50.171" v="401" actId="164"/>
          <ac:spMkLst>
            <pc:docMk/>
            <pc:sldMk cId="847746066" sldId="276"/>
            <ac:spMk id="14" creationId="{BC974D10-924F-4BCF-AE44-11F44AA2C9FA}"/>
          </ac:spMkLst>
        </pc:spChg>
        <pc:spChg chg="mod topLvl">
          <ac:chgData name="Molly L. Coffman" userId="2ed183d1-ceb8-4be9-a4ba-1a0778a92ba5" providerId="ADAL" clId="{43361655-BA47-425E-90EB-F66D3CA04D76}" dt="2022-03-23T00:49:32.725" v="370" actId="164"/>
          <ac:spMkLst>
            <pc:docMk/>
            <pc:sldMk cId="847746066" sldId="276"/>
            <ac:spMk id="17" creationId="{2BB4119B-187D-406C-ABCB-3AE61D5A03C7}"/>
          </ac:spMkLst>
        </pc:spChg>
        <pc:spChg chg="mod topLvl">
          <ac:chgData name="Molly L. Coffman" userId="2ed183d1-ceb8-4be9-a4ba-1a0778a92ba5" providerId="ADAL" clId="{43361655-BA47-425E-90EB-F66D3CA04D76}" dt="2022-03-23T00:53:22.797" v="382" actId="164"/>
          <ac:spMkLst>
            <pc:docMk/>
            <pc:sldMk cId="847746066" sldId="276"/>
            <ac:spMk id="20" creationId="{F926B5BE-B9A1-4B7A-ADEA-38295FA97005}"/>
          </ac:spMkLst>
        </pc:spChg>
        <pc:spChg chg="mod topLvl">
          <ac:chgData name="Molly L. Coffman" userId="2ed183d1-ceb8-4be9-a4ba-1a0778a92ba5" providerId="ADAL" clId="{43361655-BA47-425E-90EB-F66D3CA04D76}" dt="2022-03-23T00:39:53.596" v="332" actId="164"/>
          <ac:spMkLst>
            <pc:docMk/>
            <pc:sldMk cId="847746066" sldId="276"/>
            <ac:spMk id="23" creationId="{6E36A3A1-BFFA-4E6D-802E-E14AC36B60D1}"/>
          </ac:spMkLst>
        </pc:spChg>
        <pc:spChg chg="mod topLvl">
          <ac:chgData name="Molly L. Coffman" userId="2ed183d1-ceb8-4be9-a4ba-1a0778a92ba5" providerId="ADAL" clId="{43361655-BA47-425E-90EB-F66D3CA04D76}" dt="2022-03-23T00:47:20.698" v="358" actId="164"/>
          <ac:spMkLst>
            <pc:docMk/>
            <pc:sldMk cId="847746066" sldId="276"/>
            <ac:spMk id="26" creationId="{E1FB95D9-9556-463A-B23C-B214E03D8195}"/>
          </ac:spMkLst>
        </pc:spChg>
        <pc:spChg chg="mod topLvl">
          <ac:chgData name="Molly L. Coffman" userId="2ed183d1-ceb8-4be9-a4ba-1a0778a92ba5" providerId="ADAL" clId="{43361655-BA47-425E-90EB-F66D3CA04D76}" dt="2022-03-23T00:36:56.636" v="320" actId="164"/>
          <ac:spMkLst>
            <pc:docMk/>
            <pc:sldMk cId="847746066" sldId="276"/>
            <ac:spMk id="29" creationId="{B96A1650-0592-461B-BEBF-0941394485FE}"/>
          </ac:spMkLst>
        </pc:spChg>
        <pc:spChg chg="mod topLvl">
          <ac:chgData name="Molly L. Coffman" userId="2ed183d1-ceb8-4be9-a4ba-1a0778a92ba5" providerId="ADAL" clId="{43361655-BA47-425E-90EB-F66D3CA04D76}" dt="2022-03-23T00:48:03.455" v="362" actId="164"/>
          <ac:spMkLst>
            <pc:docMk/>
            <pc:sldMk cId="847746066" sldId="276"/>
            <ac:spMk id="32" creationId="{62732FEE-205A-4087-A546-A97780A8B706}"/>
          </ac:spMkLst>
        </pc:spChg>
        <pc:spChg chg="mod topLvl">
          <ac:chgData name="Molly L. Coffman" userId="2ed183d1-ceb8-4be9-a4ba-1a0778a92ba5" providerId="ADAL" clId="{43361655-BA47-425E-90EB-F66D3CA04D76}" dt="2022-03-23T00:52:08.341" v="378" actId="164"/>
          <ac:spMkLst>
            <pc:docMk/>
            <pc:sldMk cId="847746066" sldId="276"/>
            <ac:spMk id="35" creationId="{46980524-5D9F-46D4-A123-6643A2BB51B1}"/>
          </ac:spMkLst>
        </pc:spChg>
        <pc:spChg chg="mod topLvl">
          <ac:chgData name="Molly L. Coffman" userId="2ed183d1-ceb8-4be9-a4ba-1a0778a92ba5" providerId="ADAL" clId="{43361655-BA47-425E-90EB-F66D3CA04D76}" dt="2022-03-23T00:50:47.555" v="374" actId="164"/>
          <ac:spMkLst>
            <pc:docMk/>
            <pc:sldMk cId="847746066" sldId="276"/>
            <ac:spMk id="38" creationId="{23850655-2FFE-40E9-9955-48E0F622D6B5}"/>
          </ac:spMkLst>
        </pc:spChg>
        <pc:spChg chg="mod topLvl">
          <ac:chgData name="Molly L. Coffman" userId="2ed183d1-ceb8-4be9-a4ba-1a0778a92ba5" providerId="ADAL" clId="{43361655-BA47-425E-90EB-F66D3CA04D76}" dt="2022-03-23T00:39:04.726" v="328" actId="164"/>
          <ac:spMkLst>
            <pc:docMk/>
            <pc:sldMk cId="847746066" sldId="276"/>
            <ac:spMk id="41" creationId="{21F167CD-6C33-42D7-A468-2930CDB31A18}"/>
          </ac:spMkLst>
        </pc:spChg>
        <pc:spChg chg="mod topLvl">
          <ac:chgData name="Molly L. Coffman" userId="2ed183d1-ceb8-4be9-a4ba-1a0778a92ba5" providerId="ADAL" clId="{43361655-BA47-425E-90EB-F66D3CA04D76}" dt="2022-03-23T00:46:46.396" v="355" actId="164"/>
          <ac:spMkLst>
            <pc:docMk/>
            <pc:sldMk cId="847746066" sldId="276"/>
            <ac:spMk id="44" creationId="{7160825D-344E-4A28-9FDA-04D7F3087B11}"/>
          </ac:spMkLst>
        </pc:spChg>
        <pc:spChg chg="mod topLvl">
          <ac:chgData name="Molly L. Coffman" userId="2ed183d1-ceb8-4be9-a4ba-1a0778a92ba5" providerId="ADAL" clId="{43361655-BA47-425E-90EB-F66D3CA04D76}" dt="2022-03-23T00:58:08.175" v="405" actId="164"/>
          <ac:spMkLst>
            <pc:docMk/>
            <pc:sldMk cId="847746066" sldId="276"/>
            <ac:spMk id="47" creationId="{832D426F-DD91-41D7-BA0C-3F29FFA69A9B}"/>
          </ac:spMkLst>
        </pc:spChg>
        <pc:spChg chg="mod topLvl">
          <ac:chgData name="Molly L. Coffman" userId="2ed183d1-ceb8-4be9-a4ba-1a0778a92ba5" providerId="ADAL" clId="{43361655-BA47-425E-90EB-F66D3CA04D76}" dt="2022-03-23T00:44:18.626" v="345" actId="164"/>
          <ac:spMkLst>
            <pc:docMk/>
            <pc:sldMk cId="847746066" sldId="276"/>
            <ac:spMk id="50" creationId="{B9B94AD5-EB3A-43C5-B411-DB569870152A}"/>
          </ac:spMkLst>
        </pc:spChg>
        <pc:spChg chg="mod topLvl">
          <ac:chgData name="Molly L. Coffman" userId="2ed183d1-ceb8-4be9-a4ba-1a0778a92ba5" providerId="ADAL" clId="{43361655-BA47-425E-90EB-F66D3CA04D76}" dt="2022-03-23T00:38:07.952" v="324" actId="164"/>
          <ac:spMkLst>
            <pc:docMk/>
            <pc:sldMk cId="847746066" sldId="276"/>
            <ac:spMk id="53" creationId="{EFCDBBBB-1E7E-4D74-B4CF-4B54823618C2}"/>
          </ac:spMkLst>
        </pc:spChg>
        <pc:spChg chg="mod topLvl">
          <ac:chgData name="Molly L. Coffman" userId="2ed183d1-ceb8-4be9-a4ba-1a0778a92ba5" providerId="ADAL" clId="{43361655-BA47-425E-90EB-F66D3CA04D76}" dt="2022-03-23T00:41:21.786" v="337" actId="164"/>
          <ac:spMkLst>
            <pc:docMk/>
            <pc:sldMk cId="847746066" sldId="276"/>
            <ac:spMk id="56" creationId="{069C5254-9EE0-4385-B444-647DCA4D0354}"/>
          </ac:spMkLst>
        </pc:spChg>
        <pc:spChg chg="mod">
          <ac:chgData name="Molly L. Coffman" userId="2ed183d1-ceb8-4be9-a4ba-1a0778a92ba5" providerId="ADAL" clId="{43361655-BA47-425E-90EB-F66D3CA04D76}" dt="2022-03-23T00:31:58.547" v="298" actId="20577"/>
          <ac:spMkLst>
            <pc:docMk/>
            <pc:sldMk cId="847746066" sldId="276"/>
            <ac:spMk id="59" creationId="{AB870873-9EF1-45F3-A8C2-67F78A8BA879}"/>
          </ac:spMkLst>
        </pc:spChg>
        <pc:spChg chg="mod topLvl">
          <ac:chgData name="Molly L. Coffman" userId="2ed183d1-ceb8-4be9-a4ba-1a0778a92ba5" providerId="ADAL" clId="{43361655-BA47-425E-90EB-F66D3CA04D76}" dt="2022-03-23T00:48:46.846" v="366" actId="164"/>
          <ac:spMkLst>
            <pc:docMk/>
            <pc:sldMk cId="847746066" sldId="276"/>
            <ac:spMk id="62" creationId="{0938F74C-1EB8-4676-89CC-691B0AEF1680}"/>
          </ac:spMkLst>
        </pc:spChg>
        <pc:grpChg chg="add del mod">
          <ac:chgData name="Molly L. Coffman" userId="2ed183d1-ceb8-4be9-a4ba-1a0778a92ba5" providerId="ADAL" clId="{43361655-BA47-425E-90EB-F66D3CA04D76}" dt="2022-03-23T00:44:28.801" v="346" actId="478"/>
          <ac:grpSpMkLst>
            <pc:docMk/>
            <pc:sldMk cId="847746066" sldId="276"/>
            <ac:grpSpMk id="4" creationId="{CF0CCEC6-39A6-42B1-BDBE-537656D0D628}"/>
          </ac:grpSpMkLst>
        </pc:grpChg>
        <pc:grpChg chg="add del mod">
          <ac:chgData name="Molly L. Coffman" userId="2ed183d1-ceb8-4be9-a4ba-1a0778a92ba5" providerId="ADAL" clId="{43361655-BA47-425E-90EB-F66D3CA04D76}" dt="2022-03-23T00:53:41.305" v="385" actId="478"/>
          <ac:grpSpMkLst>
            <pc:docMk/>
            <pc:sldMk cId="847746066" sldId="276"/>
            <ac:grpSpMk id="7" creationId="{A8E193A3-472B-453B-BC8F-64047BCA81E7}"/>
          </ac:grpSpMkLst>
        </pc:grpChg>
        <pc:grpChg chg="add del mod">
          <ac:chgData name="Molly L. Coffman" userId="2ed183d1-ceb8-4be9-a4ba-1a0778a92ba5" providerId="ADAL" clId="{43361655-BA47-425E-90EB-F66D3CA04D76}" dt="2022-03-23T00:41:34.796" v="338" actId="478"/>
          <ac:grpSpMkLst>
            <pc:docMk/>
            <pc:sldMk cId="847746066" sldId="276"/>
            <ac:grpSpMk id="10" creationId="{CC2F7F23-E850-43FD-9A27-6DDB6CBC2518}"/>
          </ac:grpSpMkLst>
        </pc:grpChg>
        <pc:grpChg chg="add del mod">
          <ac:chgData name="Molly L. Coffman" userId="2ed183d1-ceb8-4be9-a4ba-1a0778a92ba5" providerId="ADAL" clId="{43361655-BA47-425E-90EB-F66D3CA04D76}" dt="2022-03-23T00:53:31.325" v="383" actId="478"/>
          <ac:grpSpMkLst>
            <pc:docMk/>
            <pc:sldMk cId="847746066" sldId="276"/>
            <ac:grpSpMk id="13" creationId="{C0144FBA-CD4B-41FD-BF86-6489756907C1}"/>
          </ac:grpSpMkLst>
        </pc:grpChg>
        <pc:grpChg chg="add del mod">
          <ac:chgData name="Molly L. Coffman" userId="2ed183d1-ceb8-4be9-a4ba-1a0778a92ba5" providerId="ADAL" clId="{43361655-BA47-425E-90EB-F66D3CA04D76}" dt="2022-03-23T00:48:53.195" v="367" actId="478"/>
          <ac:grpSpMkLst>
            <pc:docMk/>
            <pc:sldMk cId="847746066" sldId="276"/>
            <ac:grpSpMk id="16" creationId="{9F33876E-D66F-4A30-9116-2118197B38B1}"/>
          </ac:grpSpMkLst>
        </pc:grpChg>
        <pc:grpChg chg="add del mod">
          <ac:chgData name="Molly L. Coffman" userId="2ed183d1-ceb8-4be9-a4ba-1a0778a92ba5" providerId="ADAL" clId="{43361655-BA47-425E-90EB-F66D3CA04D76}" dt="2022-03-23T00:53:09.045" v="380" actId="478"/>
          <ac:grpSpMkLst>
            <pc:docMk/>
            <pc:sldMk cId="847746066" sldId="276"/>
            <ac:grpSpMk id="19" creationId="{7C5A20E0-B41B-46E5-8300-030CC475BE42}"/>
          </ac:grpSpMkLst>
        </pc:grpChg>
        <pc:grpChg chg="add del mod">
          <ac:chgData name="Molly L. Coffman" userId="2ed183d1-ceb8-4be9-a4ba-1a0778a92ba5" providerId="ADAL" clId="{43361655-BA47-425E-90EB-F66D3CA04D76}" dt="2022-03-23T00:39:12.586" v="329" actId="478"/>
          <ac:grpSpMkLst>
            <pc:docMk/>
            <pc:sldMk cId="847746066" sldId="276"/>
            <ac:grpSpMk id="22" creationId="{827E5E6D-C920-412B-B800-5EE967244701}"/>
          </ac:grpSpMkLst>
        </pc:grpChg>
        <pc:grpChg chg="add del mod">
          <ac:chgData name="Molly L. Coffman" userId="2ed183d1-ceb8-4be9-a4ba-1a0778a92ba5" providerId="ADAL" clId="{43361655-BA47-425E-90EB-F66D3CA04D76}" dt="2022-03-23T00:40:06.826" v="333" actId="478"/>
          <ac:grpSpMkLst>
            <pc:docMk/>
            <pc:sldMk cId="847746066" sldId="276"/>
            <ac:grpSpMk id="25" creationId="{59A789A7-EE11-479C-A266-7DD5E5D1D380}"/>
          </ac:grpSpMkLst>
        </pc:grpChg>
        <pc:grpChg chg="add del mod">
          <ac:chgData name="Molly L. Coffman" userId="2ed183d1-ceb8-4be9-a4ba-1a0778a92ba5" providerId="ADAL" clId="{43361655-BA47-425E-90EB-F66D3CA04D76}" dt="2022-03-23T00:36:17.956" v="318" actId="478"/>
          <ac:grpSpMkLst>
            <pc:docMk/>
            <pc:sldMk cId="847746066" sldId="276"/>
            <ac:grpSpMk id="28" creationId="{6EA3A1E9-E19C-4E1A-85EE-747033B7468E}"/>
          </ac:grpSpMkLst>
        </pc:grpChg>
        <pc:grpChg chg="add del mod">
          <ac:chgData name="Molly L. Coffman" userId="2ed183d1-ceb8-4be9-a4ba-1a0778a92ba5" providerId="ADAL" clId="{43361655-BA47-425E-90EB-F66D3CA04D76}" dt="2022-03-23T00:47:28.856" v="359" actId="478"/>
          <ac:grpSpMkLst>
            <pc:docMk/>
            <pc:sldMk cId="847746066" sldId="276"/>
            <ac:grpSpMk id="31" creationId="{1772F301-FC04-40F5-9940-0DC484C43ACC}"/>
          </ac:grpSpMkLst>
        </pc:grpChg>
        <pc:grpChg chg="add del mod">
          <ac:chgData name="Molly L. Coffman" userId="2ed183d1-ceb8-4be9-a4ba-1a0778a92ba5" providerId="ADAL" clId="{43361655-BA47-425E-90EB-F66D3CA04D76}" dt="2022-03-23T00:51:54.045" v="376" actId="478"/>
          <ac:grpSpMkLst>
            <pc:docMk/>
            <pc:sldMk cId="847746066" sldId="276"/>
            <ac:grpSpMk id="34" creationId="{17036230-B371-4A5C-AAB6-677D644F253C}"/>
          </ac:grpSpMkLst>
        </pc:grpChg>
        <pc:grpChg chg="add del mod">
          <ac:chgData name="Molly L. Coffman" userId="2ed183d1-ceb8-4be9-a4ba-1a0778a92ba5" providerId="ADAL" clId="{43361655-BA47-425E-90EB-F66D3CA04D76}" dt="2022-03-23T00:50:20.585" v="372" actId="478"/>
          <ac:grpSpMkLst>
            <pc:docMk/>
            <pc:sldMk cId="847746066" sldId="276"/>
            <ac:grpSpMk id="37" creationId="{B06208AB-5CA2-4587-B345-7CF842966649}"/>
          </ac:grpSpMkLst>
        </pc:grpChg>
        <pc:grpChg chg="add del mod">
          <ac:chgData name="Molly L. Coffman" userId="2ed183d1-ceb8-4be9-a4ba-1a0778a92ba5" providerId="ADAL" clId="{43361655-BA47-425E-90EB-F66D3CA04D76}" dt="2022-03-23T00:38:13.216" v="325" actId="478"/>
          <ac:grpSpMkLst>
            <pc:docMk/>
            <pc:sldMk cId="847746066" sldId="276"/>
            <ac:grpSpMk id="40" creationId="{61BFDBFE-412D-46E2-850E-49BADF4EFD5F}"/>
          </ac:grpSpMkLst>
        </pc:grpChg>
        <pc:grpChg chg="add del mod">
          <ac:chgData name="Molly L. Coffman" userId="2ed183d1-ceb8-4be9-a4ba-1a0778a92ba5" providerId="ADAL" clId="{43361655-BA47-425E-90EB-F66D3CA04D76}" dt="2022-03-23T00:46:06.645" v="352" actId="478"/>
          <ac:grpSpMkLst>
            <pc:docMk/>
            <pc:sldMk cId="847746066" sldId="276"/>
            <ac:grpSpMk id="43" creationId="{5529D375-B868-4A6B-913C-7604639697D1}"/>
          </ac:grpSpMkLst>
        </pc:grpChg>
        <pc:grpChg chg="add del mod">
          <ac:chgData name="Molly L. Coffman" userId="2ed183d1-ceb8-4be9-a4ba-1a0778a92ba5" providerId="ADAL" clId="{43361655-BA47-425E-90EB-F66D3CA04D76}" dt="2022-03-23T00:53:36.355" v="384" actId="478"/>
          <ac:grpSpMkLst>
            <pc:docMk/>
            <pc:sldMk cId="847746066" sldId="276"/>
            <ac:grpSpMk id="46" creationId="{670602AA-3884-4D2C-A555-6C26AC53A211}"/>
          </ac:grpSpMkLst>
        </pc:grpChg>
        <pc:grpChg chg="add del mod">
          <ac:chgData name="Molly L. Coffman" userId="2ed183d1-ceb8-4be9-a4ba-1a0778a92ba5" providerId="ADAL" clId="{43361655-BA47-425E-90EB-F66D3CA04D76}" dt="2022-03-23T00:42:22.122" v="342" actId="478"/>
          <ac:grpSpMkLst>
            <pc:docMk/>
            <pc:sldMk cId="847746066" sldId="276"/>
            <ac:grpSpMk id="49" creationId="{43C5CC71-904F-4047-B43F-D6464BAA9E89}"/>
          </ac:grpSpMkLst>
        </pc:grpChg>
        <pc:grpChg chg="add del mod">
          <ac:chgData name="Molly L. Coffman" userId="2ed183d1-ceb8-4be9-a4ba-1a0778a92ba5" providerId="ADAL" clId="{43361655-BA47-425E-90EB-F66D3CA04D76}" dt="2022-03-23T00:37:02.306" v="321" actId="478"/>
          <ac:grpSpMkLst>
            <pc:docMk/>
            <pc:sldMk cId="847746066" sldId="276"/>
            <ac:grpSpMk id="52" creationId="{853D85AA-34B0-4EA7-832B-59686D41A3FC}"/>
          </ac:grpSpMkLst>
        </pc:grpChg>
        <pc:grpChg chg="add del mod">
          <ac:chgData name="Molly L. Coffman" userId="2ed183d1-ceb8-4be9-a4ba-1a0778a92ba5" providerId="ADAL" clId="{43361655-BA47-425E-90EB-F66D3CA04D76}" dt="2022-03-23T00:41:05.136" v="335" actId="478"/>
          <ac:grpSpMkLst>
            <pc:docMk/>
            <pc:sldMk cId="847746066" sldId="276"/>
            <ac:grpSpMk id="55" creationId="{951DD342-BF5D-449C-9188-2299D6474AC1}"/>
          </ac:grpSpMkLst>
        </pc:grpChg>
        <pc:grpChg chg="add mod">
          <ac:chgData name="Molly L. Coffman" userId="2ed183d1-ceb8-4be9-a4ba-1a0778a92ba5" providerId="ADAL" clId="{43361655-BA47-425E-90EB-F66D3CA04D76}" dt="2022-03-23T00:58:34.114" v="410" actId="1076"/>
          <ac:grpSpMkLst>
            <pc:docMk/>
            <pc:sldMk cId="847746066" sldId="276"/>
            <ac:grpSpMk id="58" creationId="{F18927A3-7BF5-4BE7-BD06-F13033B6C572}"/>
          </ac:grpSpMkLst>
        </pc:grpChg>
        <pc:grpChg chg="add del mod">
          <ac:chgData name="Molly L. Coffman" userId="2ed183d1-ceb8-4be9-a4ba-1a0778a92ba5" providerId="ADAL" clId="{43361655-BA47-425E-90EB-F66D3CA04D76}" dt="2022-03-23T00:48:10.236" v="363" actId="478"/>
          <ac:grpSpMkLst>
            <pc:docMk/>
            <pc:sldMk cId="847746066" sldId="276"/>
            <ac:grpSpMk id="61" creationId="{173B4EAF-7450-4001-A4D9-C2ABC77DD491}"/>
          </ac:grpSpMkLst>
        </pc:grpChg>
        <pc:grpChg chg="add mod">
          <ac:chgData name="Molly L. Coffman" userId="2ed183d1-ceb8-4be9-a4ba-1a0778a92ba5" providerId="ADAL" clId="{43361655-BA47-425E-90EB-F66D3CA04D76}" dt="2022-03-23T00:58:22.015" v="407" actId="1076"/>
          <ac:grpSpMkLst>
            <pc:docMk/>
            <pc:sldMk cId="847746066" sldId="276"/>
            <ac:grpSpMk id="66" creationId="{5FF8B57C-A8BE-4B1E-8E4E-DC48C43D038A}"/>
          </ac:grpSpMkLst>
        </pc:grpChg>
        <pc:grpChg chg="add mod">
          <ac:chgData name="Molly L. Coffman" userId="2ed183d1-ceb8-4be9-a4ba-1a0778a92ba5" providerId="ADAL" clId="{43361655-BA47-425E-90EB-F66D3CA04D76}" dt="2022-03-23T00:58:24.295" v="408" actId="1076"/>
          <ac:grpSpMkLst>
            <pc:docMk/>
            <pc:sldMk cId="847746066" sldId="276"/>
            <ac:grpSpMk id="69" creationId="{76B2697D-B3D7-4A8B-9196-50E7E95C1C1D}"/>
          </ac:grpSpMkLst>
        </pc:grpChg>
        <pc:grpChg chg="add mod">
          <ac:chgData name="Molly L. Coffman" userId="2ed183d1-ceb8-4be9-a4ba-1a0778a92ba5" providerId="ADAL" clId="{43361655-BA47-425E-90EB-F66D3CA04D76}" dt="2022-03-23T00:45:46.406" v="350" actId="1076"/>
          <ac:grpSpMkLst>
            <pc:docMk/>
            <pc:sldMk cId="847746066" sldId="276"/>
            <ac:grpSpMk id="72" creationId="{8EE8C4B5-2126-4894-B29E-31C395FF4C86}"/>
          </ac:grpSpMkLst>
        </pc:grpChg>
        <pc:grpChg chg="add mod">
          <ac:chgData name="Molly L. Coffman" userId="2ed183d1-ceb8-4be9-a4ba-1a0778a92ba5" providerId="ADAL" clId="{43361655-BA47-425E-90EB-F66D3CA04D76}" dt="2022-03-23T00:45:49.036" v="351" actId="1076"/>
          <ac:grpSpMkLst>
            <pc:docMk/>
            <pc:sldMk cId="847746066" sldId="276"/>
            <ac:grpSpMk id="75" creationId="{A9B4503E-14EB-4875-938F-F5FC8C00EDB1}"/>
          </ac:grpSpMkLst>
        </pc:grpChg>
        <pc:grpChg chg="add mod">
          <ac:chgData name="Molly L. Coffman" userId="2ed183d1-ceb8-4be9-a4ba-1a0778a92ba5" providerId="ADAL" clId="{43361655-BA47-425E-90EB-F66D3CA04D76}" dt="2022-03-23T00:41:21.786" v="337" actId="164"/>
          <ac:grpSpMkLst>
            <pc:docMk/>
            <pc:sldMk cId="847746066" sldId="276"/>
            <ac:grpSpMk id="78" creationId="{4E49CB13-E7E0-4411-9C26-FA0669EE214C}"/>
          </ac:grpSpMkLst>
        </pc:grpChg>
        <pc:grpChg chg="add mod">
          <ac:chgData name="Molly L. Coffman" userId="2ed183d1-ceb8-4be9-a4ba-1a0778a92ba5" providerId="ADAL" clId="{43361655-BA47-425E-90EB-F66D3CA04D76}" dt="2022-03-23T00:58:48.305" v="412" actId="1076"/>
          <ac:grpSpMkLst>
            <pc:docMk/>
            <pc:sldMk cId="847746066" sldId="276"/>
            <ac:grpSpMk id="81" creationId="{AC1B24F7-7015-4769-A55D-CD121485F1AA}"/>
          </ac:grpSpMkLst>
        </pc:grpChg>
        <pc:grpChg chg="add mod">
          <ac:chgData name="Molly L. Coffman" userId="2ed183d1-ceb8-4be9-a4ba-1a0778a92ba5" providerId="ADAL" clId="{43361655-BA47-425E-90EB-F66D3CA04D76}" dt="2022-03-23T00:44:18.626" v="345" actId="164"/>
          <ac:grpSpMkLst>
            <pc:docMk/>
            <pc:sldMk cId="847746066" sldId="276"/>
            <ac:grpSpMk id="84" creationId="{5B74AAF8-3AF6-4DC9-97D1-01C3E0B0DF40}"/>
          </ac:grpSpMkLst>
        </pc:grpChg>
        <pc:grpChg chg="add mod">
          <ac:chgData name="Molly L. Coffman" userId="2ed183d1-ceb8-4be9-a4ba-1a0778a92ba5" providerId="ADAL" clId="{43361655-BA47-425E-90EB-F66D3CA04D76}" dt="2022-03-23T00:58:31.135" v="409" actId="1076"/>
          <ac:grpSpMkLst>
            <pc:docMk/>
            <pc:sldMk cId="847746066" sldId="276"/>
            <ac:grpSpMk id="87" creationId="{2AFF4BDB-B8EA-4264-9694-DF0170F6BF6C}"/>
          </ac:grpSpMkLst>
        </pc:grpChg>
        <pc:grpChg chg="add mod">
          <ac:chgData name="Molly L. Coffman" userId="2ed183d1-ceb8-4be9-a4ba-1a0778a92ba5" providerId="ADAL" clId="{43361655-BA47-425E-90EB-F66D3CA04D76}" dt="2022-03-23T00:46:46.396" v="355" actId="164"/>
          <ac:grpSpMkLst>
            <pc:docMk/>
            <pc:sldMk cId="847746066" sldId="276"/>
            <ac:grpSpMk id="90" creationId="{5DDD7E13-6D70-4CBD-A56B-ECCCA2BA5B5E}"/>
          </ac:grpSpMkLst>
        </pc:grpChg>
        <pc:grpChg chg="add mod">
          <ac:chgData name="Molly L. Coffman" userId="2ed183d1-ceb8-4be9-a4ba-1a0778a92ba5" providerId="ADAL" clId="{43361655-BA47-425E-90EB-F66D3CA04D76}" dt="2022-03-23T00:47:20.698" v="358" actId="164"/>
          <ac:grpSpMkLst>
            <pc:docMk/>
            <pc:sldMk cId="847746066" sldId="276"/>
            <ac:grpSpMk id="93" creationId="{67A971E2-548A-4E3C-A61A-D86E15E2737C}"/>
          </ac:grpSpMkLst>
        </pc:grpChg>
        <pc:grpChg chg="add mod">
          <ac:chgData name="Molly L. Coffman" userId="2ed183d1-ceb8-4be9-a4ba-1a0778a92ba5" providerId="ADAL" clId="{43361655-BA47-425E-90EB-F66D3CA04D76}" dt="2022-03-23T00:59:02.595" v="414" actId="1076"/>
          <ac:grpSpMkLst>
            <pc:docMk/>
            <pc:sldMk cId="847746066" sldId="276"/>
            <ac:grpSpMk id="96" creationId="{5696E663-08DD-4831-B7AC-1886D61AE002}"/>
          </ac:grpSpMkLst>
        </pc:grpChg>
        <pc:grpChg chg="add mod">
          <ac:chgData name="Molly L. Coffman" userId="2ed183d1-ceb8-4be9-a4ba-1a0778a92ba5" providerId="ADAL" clId="{43361655-BA47-425E-90EB-F66D3CA04D76}" dt="2022-03-23T00:48:46.846" v="366" actId="164"/>
          <ac:grpSpMkLst>
            <pc:docMk/>
            <pc:sldMk cId="847746066" sldId="276"/>
            <ac:grpSpMk id="99" creationId="{A3F7290A-EEFD-4DDA-8917-CA76FE703392}"/>
          </ac:grpSpMkLst>
        </pc:grpChg>
        <pc:grpChg chg="add mod">
          <ac:chgData name="Molly L. Coffman" userId="2ed183d1-ceb8-4be9-a4ba-1a0778a92ba5" providerId="ADAL" clId="{43361655-BA47-425E-90EB-F66D3CA04D76}" dt="2022-03-23T00:49:32.725" v="370" actId="164"/>
          <ac:grpSpMkLst>
            <pc:docMk/>
            <pc:sldMk cId="847746066" sldId="276"/>
            <ac:grpSpMk id="102" creationId="{D9BB1856-C3A4-4C39-B6D8-4BC950F51C67}"/>
          </ac:grpSpMkLst>
        </pc:grpChg>
        <pc:grpChg chg="add mod">
          <ac:chgData name="Molly L. Coffman" userId="2ed183d1-ceb8-4be9-a4ba-1a0778a92ba5" providerId="ADAL" clId="{43361655-BA47-425E-90EB-F66D3CA04D76}" dt="2022-03-23T00:50:47.555" v="374" actId="164"/>
          <ac:grpSpMkLst>
            <pc:docMk/>
            <pc:sldMk cId="847746066" sldId="276"/>
            <ac:grpSpMk id="105" creationId="{98282B16-F44C-4F30-A635-68BDFEA56226}"/>
          </ac:grpSpMkLst>
        </pc:grpChg>
        <pc:grpChg chg="add mod">
          <ac:chgData name="Molly L. Coffman" userId="2ed183d1-ceb8-4be9-a4ba-1a0778a92ba5" providerId="ADAL" clId="{43361655-BA47-425E-90EB-F66D3CA04D76}" dt="2022-03-23T00:58:56.035" v="413" actId="1076"/>
          <ac:grpSpMkLst>
            <pc:docMk/>
            <pc:sldMk cId="847746066" sldId="276"/>
            <ac:grpSpMk id="108" creationId="{B4E207D8-43E1-46FD-9AC6-7F216E27AF2C}"/>
          </ac:grpSpMkLst>
        </pc:grpChg>
        <pc:grpChg chg="add mod">
          <ac:chgData name="Molly L. Coffman" userId="2ed183d1-ceb8-4be9-a4ba-1a0778a92ba5" providerId="ADAL" clId="{43361655-BA47-425E-90EB-F66D3CA04D76}" dt="2022-03-23T00:53:22.797" v="382" actId="164"/>
          <ac:grpSpMkLst>
            <pc:docMk/>
            <pc:sldMk cId="847746066" sldId="276"/>
            <ac:grpSpMk id="111" creationId="{67514CF7-872B-442E-BBA8-AB46B9080668}"/>
          </ac:grpSpMkLst>
        </pc:grpChg>
        <pc:grpChg chg="add del mod">
          <ac:chgData name="Molly L. Coffman" userId="2ed183d1-ceb8-4be9-a4ba-1a0778a92ba5" providerId="ADAL" clId="{43361655-BA47-425E-90EB-F66D3CA04D76}" dt="2022-03-23T00:55:57.465" v="392" actId="165"/>
          <ac:grpSpMkLst>
            <pc:docMk/>
            <pc:sldMk cId="847746066" sldId="276"/>
            <ac:grpSpMk id="114" creationId="{A0EF90A1-BBC1-4C1B-B89B-923587E3E2E1}"/>
          </ac:grpSpMkLst>
        </pc:grpChg>
        <pc:grpChg chg="add mod">
          <ac:chgData name="Molly L. Coffman" userId="2ed183d1-ceb8-4be9-a4ba-1a0778a92ba5" providerId="ADAL" clId="{43361655-BA47-425E-90EB-F66D3CA04D76}" dt="2022-03-23T00:58:16.635" v="406" actId="1076"/>
          <ac:grpSpMkLst>
            <pc:docMk/>
            <pc:sldMk cId="847746066" sldId="276"/>
            <ac:grpSpMk id="118" creationId="{87B9927F-6A3A-4A76-B703-FB734AA93CDA}"/>
          </ac:grpSpMkLst>
        </pc:grpChg>
        <pc:grpChg chg="add mod">
          <ac:chgData name="Molly L. Coffman" userId="2ed183d1-ceb8-4be9-a4ba-1a0778a92ba5" providerId="ADAL" clId="{43361655-BA47-425E-90EB-F66D3CA04D76}" dt="2022-03-23T00:58:08.175" v="405" actId="164"/>
          <ac:grpSpMkLst>
            <pc:docMk/>
            <pc:sldMk cId="847746066" sldId="276"/>
            <ac:grpSpMk id="121" creationId="{8EFEDBC7-461B-42C9-A503-7EBB11DF4B6A}"/>
          </ac:grpSpMkLst>
        </pc:grpChg>
        <pc:grpChg chg="add mod">
          <ac:chgData name="Molly L. Coffman" userId="2ed183d1-ceb8-4be9-a4ba-1a0778a92ba5" providerId="ADAL" clId="{43361655-BA47-425E-90EB-F66D3CA04D76}" dt="2022-03-23T00:59:46.725" v="417" actId="164"/>
          <ac:grpSpMkLst>
            <pc:docMk/>
            <pc:sldMk cId="847746066" sldId="276"/>
            <ac:grpSpMk id="124" creationId="{078D2553-BBB2-4983-9E9C-278433FC5A58}"/>
          </ac:grpSpMkLst>
        </pc:grpChg>
        <pc:picChg chg="del mod topLvl">
          <ac:chgData name="Molly L. Coffman" userId="2ed183d1-ceb8-4be9-a4ba-1a0778a92ba5" providerId="ADAL" clId="{43361655-BA47-425E-90EB-F66D3CA04D76}" dt="2022-03-23T00:44:28.801" v="346" actId="478"/>
          <ac:picMkLst>
            <pc:docMk/>
            <pc:sldMk cId="847746066" sldId="276"/>
            <ac:picMk id="6" creationId="{5C9F0CC4-FCD7-4A14-AFEC-A14483839817}"/>
          </ac:picMkLst>
        </pc:picChg>
        <pc:picChg chg="del mod topLvl">
          <ac:chgData name="Molly L. Coffman" userId="2ed183d1-ceb8-4be9-a4ba-1a0778a92ba5" providerId="ADAL" clId="{43361655-BA47-425E-90EB-F66D3CA04D76}" dt="2022-03-23T00:53:41.305" v="385" actId="478"/>
          <ac:picMkLst>
            <pc:docMk/>
            <pc:sldMk cId="847746066" sldId="276"/>
            <ac:picMk id="9" creationId="{98C70E91-A6A3-4F84-85BD-D53A297EB335}"/>
          </ac:picMkLst>
        </pc:picChg>
        <pc:picChg chg="del mod topLvl">
          <ac:chgData name="Molly L. Coffman" userId="2ed183d1-ceb8-4be9-a4ba-1a0778a92ba5" providerId="ADAL" clId="{43361655-BA47-425E-90EB-F66D3CA04D76}" dt="2022-03-23T00:41:34.796" v="338" actId="478"/>
          <ac:picMkLst>
            <pc:docMk/>
            <pc:sldMk cId="847746066" sldId="276"/>
            <ac:picMk id="12" creationId="{F699CD96-FE8C-4F4E-B4A5-F650A05D885A}"/>
          </ac:picMkLst>
        </pc:picChg>
        <pc:picChg chg="del mod topLvl">
          <ac:chgData name="Molly L. Coffman" userId="2ed183d1-ceb8-4be9-a4ba-1a0778a92ba5" providerId="ADAL" clId="{43361655-BA47-425E-90EB-F66D3CA04D76}" dt="2022-03-23T00:53:31.325" v="383" actId="478"/>
          <ac:picMkLst>
            <pc:docMk/>
            <pc:sldMk cId="847746066" sldId="276"/>
            <ac:picMk id="15" creationId="{5D69F39F-978A-4EE9-911F-4E03A80CFFC1}"/>
          </ac:picMkLst>
        </pc:picChg>
        <pc:picChg chg="del mod topLvl">
          <ac:chgData name="Molly L. Coffman" userId="2ed183d1-ceb8-4be9-a4ba-1a0778a92ba5" providerId="ADAL" clId="{43361655-BA47-425E-90EB-F66D3CA04D76}" dt="2022-03-23T00:48:53.195" v="367" actId="478"/>
          <ac:picMkLst>
            <pc:docMk/>
            <pc:sldMk cId="847746066" sldId="276"/>
            <ac:picMk id="18" creationId="{3C0BDD44-C189-48BC-8790-3119B031ECCE}"/>
          </ac:picMkLst>
        </pc:picChg>
        <pc:picChg chg="del mod topLvl">
          <ac:chgData name="Molly L. Coffman" userId="2ed183d1-ceb8-4be9-a4ba-1a0778a92ba5" providerId="ADAL" clId="{43361655-BA47-425E-90EB-F66D3CA04D76}" dt="2022-03-23T00:53:09.045" v="380" actId="478"/>
          <ac:picMkLst>
            <pc:docMk/>
            <pc:sldMk cId="847746066" sldId="276"/>
            <ac:picMk id="21" creationId="{0A61826F-5980-4342-9C56-0A0D4AEDB307}"/>
          </ac:picMkLst>
        </pc:picChg>
        <pc:picChg chg="del mod topLvl">
          <ac:chgData name="Molly L. Coffman" userId="2ed183d1-ceb8-4be9-a4ba-1a0778a92ba5" providerId="ADAL" clId="{43361655-BA47-425E-90EB-F66D3CA04D76}" dt="2022-03-23T00:39:12.586" v="329" actId="478"/>
          <ac:picMkLst>
            <pc:docMk/>
            <pc:sldMk cId="847746066" sldId="276"/>
            <ac:picMk id="24" creationId="{F67D7B82-7E42-4E8B-BC9B-4625CF0EDFBE}"/>
          </ac:picMkLst>
        </pc:picChg>
        <pc:picChg chg="del mod topLvl">
          <ac:chgData name="Molly L. Coffman" userId="2ed183d1-ceb8-4be9-a4ba-1a0778a92ba5" providerId="ADAL" clId="{43361655-BA47-425E-90EB-F66D3CA04D76}" dt="2022-03-23T00:40:06.826" v="333" actId="478"/>
          <ac:picMkLst>
            <pc:docMk/>
            <pc:sldMk cId="847746066" sldId="276"/>
            <ac:picMk id="27" creationId="{1BD91735-7167-4711-B27C-B4EDB6E6F34E}"/>
          </ac:picMkLst>
        </pc:picChg>
        <pc:picChg chg="del mod topLvl">
          <ac:chgData name="Molly L. Coffman" userId="2ed183d1-ceb8-4be9-a4ba-1a0778a92ba5" providerId="ADAL" clId="{43361655-BA47-425E-90EB-F66D3CA04D76}" dt="2022-03-23T00:36:17.956" v="318" actId="478"/>
          <ac:picMkLst>
            <pc:docMk/>
            <pc:sldMk cId="847746066" sldId="276"/>
            <ac:picMk id="30" creationId="{C6B5B36C-3FA4-4ECC-901A-2AE556181F31}"/>
          </ac:picMkLst>
        </pc:picChg>
        <pc:picChg chg="del mod topLvl">
          <ac:chgData name="Molly L. Coffman" userId="2ed183d1-ceb8-4be9-a4ba-1a0778a92ba5" providerId="ADAL" clId="{43361655-BA47-425E-90EB-F66D3CA04D76}" dt="2022-03-23T00:47:28.856" v="359" actId="478"/>
          <ac:picMkLst>
            <pc:docMk/>
            <pc:sldMk cId="847746066" sldId="276"/>
            <ac:picMk id="33" creationId="{1D055C21-1F01-4AB8-A437-59C0C66A6C99}"/>
          </ac:picMkLst>
        </pc:picChg>
        <pc:picChg chg="del mod topLvl">
          <ac:chgData name="Molly L. Coffman" userId="2ed183d1-ceb8-4be9-a4ba-1a0778a92ba5" providerId="ADAL" clId="{43361655-BA47-425E-90EB-F66D3CA04D76}" dt="2022-03-23T00:51:54.045" v="376" actId="478"/>
          <ac:picMkLst>
            <pc:docMk/>
            <pc:sldMk cId="847746066" sldId="276"/>
            <ac:picMk id="36" creationId="{7148FE5F-8C66-44F3-924D-E5B37C4798F2}"/>
          </ac:picMkLst>
        </pc:picChg>
        <pc:picChg chg="del mod topLvl">
          <ac:chgData name="Molly L. Coffman" userId="2ed183d1-ceb8-4be9-a4ba-1a0778a92ba5" providerId="ADAL" clId="{43361655-BA47-425E-90EB-F66D3CA04D76}" dt="2022-03-23T00:50:20.585" v="372" actId="478"/>
          <ac:picMkLst>
            <pc:docMk/>
            <pc:sldMk cId="847746066" sldId="276"/>
            <ac:picMk id="39" creationId="{5B983036-8EF2-4E3A-9CE7-36AD38F43F66}"/>
          </ac:picMkLst>
        </pc:picChg>
        <pc:picChg chg="del mod topLvl">
          <ac:chgData name="Molly L. Coffman" userId="2ed183d1-ceb8-4be9-a4ba-1a0778a92ba5" providerId="ADAL" clId="{43361655-BA47-425E-90EB-F66D3CA04D76}" dt="2022-03-23T00:38:13.216" v="325" actId="478"/>
          <ac:picMkLst>
            <pc:docMk/>
            <pc:sldMk cId="847746066" sldId="276"/>
            <ac:picMk id="42" creationId="{CB348A6C-1F10-4537-8B88-0E1E00044DF3}"/>
          </ac:picMkLst>
        </pc:picChg>
        <pc:picChg chg="del mod topLvl">
          <ac:chgData name="Molly L. Coffman" userId="2ed183d1-ceb8-4be9-a4ba-1a0778a92ba5" providerId="ADAL" clId="{43361655-BA47-425E-90EB-F66D3CA04D76}" dt="2022-03-23T00:46:06.645" v="352" actId="478"/>
          <ac:picMkLst>
            <pc:docMk/>
            <pc:sldMk cId="847746066" sldId="276"/>
            <ac:picMk id="45" creationId="{D63F9F7A-118C-448E-BEFC-8D365709E037}"/>
          </ac:picMkLst>
        </pc:picChg>
        <pc:picChg chg="del mod topLvl">
          <ac:chgData name="Molly L. Coffman" userId="2ed183d1-ceb8-4be9-a4ba-1a0778a92ba5" providerId="ADAL" clId="{43361655-BA47-425E-90EB-F66D3CA04D76}" dt="2022-03-23T00:53:36.355" v="384" actId="478"/>
          <ac:picMkLst>
            <pc:docMk/>
            <pc:sldMk cId="847746066" sldId="276"/>
            <ac:picMk id="48" creationId="{D9D6B33E-EF58-42A6-BB7E-E277AA138AD8}"/>
          </ac:picMkLst>
        </pc:picChg>
        <pc:picChg chg="del mod topLvl">
          <ac:chgData name="Molly L. Coffman" userId="2ed183d1-ceb8-4be9-a4ba-1a0778a92ba5" providerId="ADAL" clId="{43361655-BA47-425E-90EB-F66D3CA04D76}" dt="2022-03-23T00:42:22.122" v="342" actId="478"/>
          <ac:picMkLst>
            <pc:docMk/>
            <pc:sldMk cId="847746066" sldId="276"/>
            <ac:picMk id="51" creationId="{FE815D53-FAAF-444C-BF36-209E99841FAC}"/>
          </ac:picMkLst>
        </pc:picChg>
        <pc:picChg chg="del mod topLvl">
          <ac:chgData name="Molly L. Coffman" userId="2ed183d1-ceb8-4be9-a4ba-1a0778a92ba5" providerId="ADAL" clId="{43361655-BA47-425E-90EB-F66D3CA04D76}" dt="2022-03-23T00:37:02.306" v="321" actId="478"/>
          <ac:picMkLst>
            <pc:docMk/>
            <pc:sldMk cId="847746066" sldId="276"/>
            <ac:picMk id="54" creationId="{E6B48731-090D-4CD9-94E4-A3B2E97227F1}"/>
          </ac:picMkLst>
        </pc:picChg>
        <pc:picChg chg="del mod topLvl">
          <ac:chgData name="Molly L. Coffman" userId="2ed183d1-ceb8-4be9-a4ba-1a0778a92ba5" providerId="ADAL" clId="{43361655-BA47-425E-90EB-F66D3CA04D76}" dt="2022-03-23T00:41:05.136" v="335" actId="478"/>
          <ac:picMkLst>
            <pc:docMk/>
            <pc:sldMk cId="847746066" sldId="276"/>
            <ac:picMk id="57" creationId="{0A21AD25-7BEF-4C84-99A6-3B6E0E08A825}"/>
          </ac:picMkLst>
        </pc:picChg>
        <pc:picChg chg="mod">
          <ac:chgData name="Molly L. Coffman" userId="2ed183d1-ceb8-4be9-a4ba-1a0778a92ba5" providerId="ADAL" clId="{43361655-BA47-425E-90EB-F66D3CA04D76}" dt="2022-03-23T00:31:49.983" v="287"/>
          <ac:picMkLst>
            <pc:docMk/>
            <pc:sldMk cId="847746066" sldId="276"/>
            <ac:picMk id="60" creationId="{32DAEBAF-5EC4-4DE5-9996-EF6E2A5334A5}"/>
          </ac:picMkLst>
        </pc:picChg>
        <pc:picChg chg="del mod topLvl">
          <ac:chgData name="Molly L. Coffman" userId="2ed183d1-ceb8-4be9-a4ba-1a0778a92ba5" providerId="ADAL" clId="{43361655-BA47-425E-90EB-F66D3CA04D76}" dt="2022-03-23T00:48:10.236" v="363" actId="478"/>
          <ac:picMkLst>
            <pc:docMk/>
            <pc:sldMk cId="847746066" sldId="276"/>
            <ac:picMk id="63" creationId="{91EA4A83-2547-4F04-9202-919526BC5802}"/>
          </ac:picMkLst>
        </pc:picChg>
        <pc:picChg chg="add mod">
          <ac:chgData name="Molly L. Coffman" userId="2ed183d1-ceb8-4be9-a4ba-1a0778a92ba5" providerId="ADAL" clId="{43361655-BA47-425E-90EB-F66D3CA04D76}" dt="2022-03-23T00:36:56.636" v="320" actId="164"/>
          <ac:picMkLst>
            <pc:docMk/>
            <pc:sldMk cId="847746066" sldId="276"/>
            <ac:picMk id="65" creationId="{E5C1AB5C-6D17-4667-8F36-90BF5C43E339}"/>
          </ac:picMkLst>
        </pc:picChg>
        <pc:picChg chg="add mod">
          <ac:chgData name="Molly L. Coffman" userId="2ed183d1-ceb8-4be9-a4ba-1a0778a92ba5" providerId="ADAL" clId="{43361655-BA47-425E-90EB-F66D3CA04D76}" dt="2022-03-23T00:38:07.952" v="324" actId="164"/>
          <ac:picMkLst>
            <pc:docMk/>
            <pc:sldMk cId="847746066" sldId="276"/>
            <ac:picMk id="68" creationId="{4302F9C3-FC2A-4A9B-8234-FC779F5C888D}"/>
          </ac:picMkLst>
        </pc:picChg>
        <pc:picChg chg="add mod">
          <ac:chgData name="Molly L. Coffman" userId="2ed183d1-ceb8-4be9-a4ba-1a0778a92ba5" providerId="ADAL" clId="{43361655-BA47-425E-90EB-F66D3CA04D76}" dt="2022-03-23T00:39:04.726" v="328" actId="164"/>
          <ac:picMkLst>
            <pc:docMk/>
            <pc:sldMk cId="847746066" sldId="276"/>
            <ac:picMk id="71" creationId="{99E705E9-4A5D-444A-B8AC-9CE23424FA07}"/>
          </ac:picMkLst>
        </pc:picChg>
        <pc:picChg chg="add mod">
          <ac:chgData name="Molly L. Coffman" userId="2ed183d1-ceb8-4be9-a4ba-1a0778a92ba5" providerId="ADAL" clId="{43361655-BA47-425E-90EB-F66D3CA04D76}" dt="2022-03-23T00:39:53.596" v="332" actId="164"/>
          <ac:picMkLst>
            <pc:docMk/>
            <pc:sldMk cId="847746066" sldId="276"/>
            <ac:picMk id="74" creationId="{37F92248-8591-4869-98A7-BDA4466FF452}"/>
          </ac:picMkLst>
        </pc:picChg>
        <pc:picChg chg="add mod">
          <ac:chgData name="Molly L. Coffman" userId="2ed183d1-ceb8-4be9-a4ba-1a0778a92ba5" providerId="ADAL" clId="{43361655-BA47-425E-90EB-F66D3CA04D76}" dt="2022-03-23T00:41:21.786" v="337" actId="164"/>
          <ac:picMkLst>
            <pc:docMk/>
            <pc:sldMk cId="847746066" sldId="276"/>
            <ac:picMk id="77" creationId="{9779E9A4-D83F-4C17-A31F-0F146673978B}"/>
          </ac:picMkLst>
        </pc:picChg>
        <pc:picChg chg="add mod">
          <ac:chgData name="Molly L. Coffman" userId="2ed183d1-ceb8-4be9-a4ba-1a0778a92ba5" providerId="ADAL" clId="{43361655-BA47-425E-90EB-F66D3CA04D76}" dt="2022-03-23T00:42:16.666" v="341" actId="164"/>
          <ac:picMkLst>
            <pc:docMk/>
            <pc:sldMk cId="847746066" sldId="276"/>
            <ac:picMk id="80" creationId="{3909EBC4-CD70-4571-9873-D1A36EB73B6C}"/>
          </ac:picMkLst>
        </pc:picChg>
        <pc:picChg chg="add mod">
          <ac:chgData name="Molly L. Coffman" userId="2ed183d1-ceb8-4be9-a4ba-1a0778a92ba5" providerId="ADAL" clId="{43361655-BA47-425E-90EB-F66D3CA04D76}" dt="2022-03-23T00:44:18.626" v="345" actId="164"/>
          <ac:picMkLst>
            <pc:docMk/>
            <pc:sldMk cId="847746066" sldId="276"/>
            <ac:picMk id="83" creationId="{831DBEB5-A6B1-4895-ADC3-3E0B58FB8695}"/>
          </ac:picMkLst>
        </pc:picChg>
        <pc:picChg chg="add mod">
          <ac:chgData name="Molly L. Coffman" userId="2ed183d1-ceb8-4be9-a4ba-1a0778a92ba5" providerId="ADAL" clId="{43361655-BA47-425E-90EB-F66D3CA04D76}" dt="2022-03-23T00:45:34.336" v="349" actId="164"/>
          <ac:picMkLst>
            <pc:docMk/>
            <pc:sldMk cId="847746066" sldId="276"/>
            <ac:picMk id="86" creationId="{9B03EB14-B657-4FFF-82C3-DC78527B3FE8}"/>
          </ac:picMkLst>
        </pc:picChg>
        <pc:picChg chg="add mod">
          <ac:chgData name="Molly L. Coffman" userId="2ed183d1-ceb8-4be9-a4ba-1a0778a92ba5" providerId="ADAL" clId="{43361655-BA47-425E-90EB-F66D3CA04D76}" dt="2022-03-23T00:46:46.396" v="355" actId="164"/>
          <ac:picMkLst>
            <pc:docMk/>
            <pc:sldMk cId="847746066" sldId="276"/>
            <ac:picMk id="89" creationId="{99989533-505D-4BE4-9882-8C44F8237063}"/>
          </ac:picMkLst>
        </pc:picChg>
        <pc:picChg chg="add mod">
          <ac:chgData name="Molly L. Coffman" userId="2ed183d1-ceb8-4be9-a4ba-1a0778a92ba5" providerId="ADAL" clId="{43361655-BA47-425E-90EB-F66D3CA04D76}" dt="2022-03-23T00:47:20.698" v="358" actId="164"/>
          <ac:picMkLst>
            <pc:docMk/>
            <pc:sldMk cId="847746066" sldId="276"/>
            <ac:picMk id="92" creationId="{A4DBE332-BDF9-43C1-BA0E-C172A46517CF}"/>
          </ac:picMkLst>
        </pc:picChg>
        <pc:picChg chg="add mod">
          <ac:chgData name="Molly L. Coffman" userId="2ed183d1-ceb8-4be9-a4ba-1a0778a92ba5" providerId="ADAL" clId="{43361655-BA47-425E-90EB-F66D3CA04D76}" dt="2022-03-23T00:48:03.455" v="362" actId="164"/>
          <ac:picMkLst>
            <pc:docMk/>
            <pc:sldMk cId="847746066" sldId="276"/>
            <ac:picMk id="95" creationId="{8817C106-ACF9-4ED6-B1C4-338DAFFB8E72}"/>
          </ac:picMkLst>
        </pc:picChg>
        <pc:picChg chg="add mod">
          <ac:chgData name="Molly L. Coffman" userId="2ed183d1-ceb8-4be9-a4ba-1a0778a92ba5" providerId="ADAL" clId="{43361655-BA47-425E-90EB-F66D3CA04D76}" dt="2022-03-23T00:48:46.846" v="366" actId="164"/>
          <ac:picMkLst>
            <pc:docMk/>
            <pc:sldMk cId="847746066" sldId="276"/>
            <ac:picMk id="98" creationId="{AFA6A614-708C-4068-9064-EE8BF6823454}"/>
          </ac:picMkLst>
        </pc:picChg>
        <pc:picChg chg="add mod">
          <ac:chgData name="Molly L. Coffman" userId="2ed183d1-ceb8-4be9-a4ba-1a0778a92ba5" providerId="ADAL" clId="{43361655-BA47-425E-90EB-F66D3CA04D76}" dt="2022-03-23T00:49:32.725" v="370" actId="164"/>
          <ac:picMkLst>
            <pc:docMk/>
            <pc:sldMk cId="847746066" sldId="276"/>
            <ac:picMk id="101" creationId="{F39559FC-AD1A-458D-82E1-6F91C4B3C245}"/>
          </ac:picMkLst>
        </pc:picChg>
        <pc:picChg chg="add mod">
          <ac:chgData name="Molly L. Coffman" userId="2ed183d1-ceb8-4be9-a4ba-1a0778a92ba5" providerId="ADAL" clId="{43361655-BA47-425E-90EB-F66D3CA04D76}" dt="2022-03-23T00:50:47.555" v="374" actId="164"/>
          <ac:picMkLst>
            <pc:docMk/>
            <pc:sldMk cId="847746066" sldId="276"/>
            <ac:picMk id="104" creationId="{43CBFAD1-01EE-4C2B-85B8-7EB331D730DA}"/>
          </ac:picMkLst>
        </pc:picChg>
        <pc:picChg chg="add mod">
          <ac:chgData name="Molly L. Coffman" userId="2ed183d1-ceb8-4be9-a4ba-1a0778a92ba5" providerId="ADAL" clId="{43361655-BA47-425E-90EB-F66D3CA04D76}" dt="2022-03-23T00:52:08.341" v="378" actId="164"/>
          <ac:picMkLst>
            <pc:docMk/>
            <pc:sldMk cId="847746066" sldId="276"/>
            <ac:picMk id="107" creationId="{B94348B5-11A6-47B7-BAFF-CD5D3B1F1D61}"/>
          </ac:picMkLst>
        </pc:picChg>
        <pc:picChg chg="add mod">
          <ac:chgData name="Molly L. Coffman" userId="2ed183d1-ceb8-4be9-a4ba-1a0778a92ba5" providerId="ADAL" clId="{43361655-BA47-425E-90EB-F66D3CA04D76}" dt="2022-03-23T00:53:22.797" v="382" actId="164"/>
          <ac:picMkLst>
            <pc:docMk/>
            <pc:sldMk cId="847746066" sldId="276"/>
            <ac:picMk id="110" creationId="{BA704E7E-B241-4B69-B5E8-A2BBB3FC1549}"/>
          </ac:picMkLst>
        </pc:picChg>
        <pc:picChg chg="add mod topLvl">
          <ac:chgData name="Molly L. Coffman" userId="2ed183d1-ceb8-4be9-a4ba-1a0778a92ba5" providerId="ADAL" clId="{43361655-BA47-425E-90EB-F66D3CA04D76}" dt="2022-03-23T00:56:50.171" v="401" actId="164"/>
          <ac:picMkLst>
            <pc:docMk/>
            <pc:sldMk cId="847746066" sldId="276"/>
            <ac:picMk id="113" creationId="{BDBAE9A7-0C98-477E-A2AE-9A22AEC88BDC}"/>
          </ac:picMkLst>
        </pc:picChg>
        <pc:picChg chg="add mod">
          <ac:chgData name="Molly L. Coffman" userId="2ed183d1-ceb8-4be9-a4ba-1a0778a92ba5" providerId="ADAL" clId="{43361655-BA47-425E-90EB-F66D3CA04D76}" dt="2022-03-23T00:56:50.171" v="401" actId="164"/>
          <ac:picMkLst>
            <pc:docMk/>
            <pc:sldMk cId="847746066" sldId="276"/>
            <ac:picMk id="116" creationId="{8C3D96E8-3C01-4851-9517-F315C7BC0547}"/>
          </ac:picMkLst>
        </pc:picChg>
        <pc:picChg chg="add mod">
          <ac:chgData name="Molly L. Coffman" userId="2ed183d1-ceb8-4be9-a4ba-1a0778a92ba5" providerId="ADAL" clId="{43361655-BA47-425E-90EB-F66D3CA04D76}" dt="2022-03-23T00:56:50.171" v="401" actId="164"/>
          <ac:picMkLst>
            <pc:docMk/>
            <pc:sldMk cId="847746066" sldId="276"/>
            <ac:picMk id="117" creationId="{DDC038D7-7074-40FB-8C49-CAF6CA9D7F25}"/>
          </ac:picMkLst>
        </pc:picChg>
        <pc:picChg chg="add mod">
          <ac:chgData name="Molly L. Coffman" userId="2ed183d1-ceb8-4be9-a4ba-1a0778a92ba5" providerId="ADAL" clId="{43361655-BA47-425E-90EB-F66D3CA04D76}" dt="2022-03-23T00:58:08.175" v="405" actId="164"/>
          <ac:picMkLst>
            <pc:docMk/>
            <pc:sldMk cId="847746066" sldId="276"/>
            <ac:picMk id="120" creationId="{1C0D0438-DD83-4DD8-8788-FB5CA57688C0}"/>
          </ac:picMkLst>
        </pc:picChg>
        <pc:picChg chg="add mod">
          <ac:chgData name="Molly L. Coffman" userId="2ed183d1-ceb8-4be9-a4ba-1a0778a92ba5" providerId="ADAL" clId="{43361655-BA47-425E-90EB-F66D3CA04D76}" dt="2022-03-23T00:59:46.725" v="417" actId="164"/>
          <ac:picMkLst>
            <pc:docMk/>
            <pc:sldMk cId="847746066" sldId="276"/>
            <ac:picMk id="123" creationId="{39D3A85C-7FE9-4FD8-8055-EF6780B8603D}"/>
          </ac:picMkLst>
        </pc:picChg>
      </pc:sldChg>
      <pc:sldChg chg="addSp modSp mod ord modAnim">
        <pc:chgData name="Molly L. Coffman" userId="2ed183d1-ceb8-4be9-a4ba-1a0778a92ba5" providerId="ADAL" clId="{43361655-BA47-425E-90EB-F66D3CA04D76}" dt="2022-03-23T00:25:08.160" v="12"/>
        <pc:sldMkLst>
          <pc:docMk/>
          <pc:sldMk cId="2758890570" sldId="277"/>
        </pc:sldMkLst>
        <pc:spChg chg="mod">
          <ac:chgData name="Molly L. Coffman" userId="2ed183d1-ceb8-4be9-a4ba-1a0778a92ba5" providerId="ADAL" clId="{43361655-BA47-425E-90EB-F66D3CA04D76}" dt="2022-03-23T00:22:28.548" v="0" actId="164"/>
          <ac:spMkLst>
            <pc:docMk/>
            <pc:sldMk cId="2758890570" sldId="277"/>
            <ac:spMk id="4" creationId="{C228C21E-1BDE-C07E-5E47-2AA9DF6AC87F}"/>
          </ac:spMkLst>
        </pc:spChg>
        <pc:spChg chg="mod">
          <ac:chgData name="Molly L. Coffman" userId="2ed183d1-ceb8-4be9-a4ba-1a0778a92ba5" providerId="ADAL" clId="{43361655-BA47-425E-90EB-F66D3CA04D76}" dt="2022-03-23T00:22:35.278" v="1" actId="164"/>
          <ac:spMkLst>
            <pc:docMk/>
            <pc:sldMk cId="2758890570" sldId="277"/>
            <ac:spMk id="5" creationId="{7E0E0782-F262-96DA-54CF-11F1E530F161}"/>
          </ac:spMkLst>
        </pc:spChg>
        <pc:spChg chg="mod">
          <ac:chgData name="Molly L. Coffman" userId="2ed183d1-ceb8-4be9-a4ba-1a0778a92ba5" providerId="ADAL" clId="{43361655-BA47-425E-90EB-F66D3CA04D76}" dt="2022-03-23T00:22:42.079" v="2" actId="164"/>
          <ac:spMkLst>
            <pc:docMk/>
            <pc:sldMk cId="2758890570" sldId="277"/>
            <ac:spMk id="6" creationId="{23E2F03C-6457-9F5F-7706-B396AC2ABD34}"/>
          </ac:spMkLst>
        </pc:spChg>
        <pc:spChg chg="mod">
          <ac:chgData name="Molly L. Coffman" userId="2ed183d1-ceb8-4be9-a4ba-1a0778a92ba5" providerId="ADAL" clId="{43361655-BA47-425E-90EB-F66D3CA04D76}" dt="2022-03-23T00:22:50.172" v="3" actId="164"/>
          <ac:spMkLst>
            <pc:docMk/>
            <pc:sldMk cId="2758890570" sldId="277"/>
            <ac:spMk id="7" creationId="{23E2F03C-6457-9F5F-7706-B396AC2ABD34}"/>
          </ac:spMkLst>
        </pc:spChg>
        <pc:spChg chg="mod">
          <ac:chgData name="Molly L. Coffman" userId="2ed183d1-ceb8-4be9-a4ba-1a0778a92ba5" providerId="ADAL" clId="{43361655-BA47-425E-90EB-F66D3CA04D76}" dt="2022-03-23T00:22:59.514" v="4" actId="164"/>
          <ac:spMkLst>
            <pc:docMk/>
            <pc:sldMk cId="2758890570" sldId="277"/>
            <ac:spMk id="8" creationId="{23E2F03C-6457-9F5F-7706-B396AC2ABD34}"/>
          </ac:spMkLst>
        </pc:spChg>
        <pc:grpChg chg="add mod">
          <ac:chgData name="Molly L. Coffman" userId="2ed183d1-ceb8-4be9-a4ba-1a0778a92ba5" providerId="ADAL" clId="{43361655-BA47-425E-90EB-F66D3CA04D76}" dt="2022-03-23T00:22:28.548" v="0" actId="164"/>
          <ac:grpSpMkLst>
            <pc:docMk/>
            <pc:sldMk cId="2758890570" sldId="277"/>
            <ac:grpSpMk id="14" creationId="{6B303576-1210-41E4-BD51-DA5518470ABA}"/>
          </ac:grpSpMkLst>
        </pc:grpChg>
        <pc:grpChg chg="add mod">
          <ac:chgData name="Molly L. Coffman" userId="2ed183d1-ceb8-4be9-a4ba-1a0778a92ba5" providerId="ADAL" clId="{43361655-BA47-425E-90EB-F66D3CA04D76}" dt="2022-03-23T00:22:35.278" v="1" actId="164"/>
          <ac:grpSpMkLst>
            <pc:docMk/>
            <pc:sldMk cId="2758890570" sldId="277"/>
            <ac:grpSpMk id="15" creationId="{88AD4324-A2B6-42BD-93C6-FEE6918E90A1}"/>
          </ac:grpSpMkLst>
        </pc:grpChg>
        <pc:grpChg chg="add mod">
          <ac:chgData name="Molly L. Coffman" userId="2ed183d1-ceb8-4be9-a4ba-1a0778a92ba5" providerId="ADAL" clId="{43361655-BA47-425E-90EB-F66D3CA04D76}" dt="2022-03-23T00:23:36.225" v="7" actId="1076"/>
          <ac:grpSpMkLst>
            <pc:docMk/>
            <pc:sldMk cId="2758890570" sldId="277"/>
            <ac:grpSpMk id="16" creationId="{21456218-5A7F-41CE-A286-363AF40090F9}"/>
          </ac:grpSpMkLst>
        </pc:grpChg>
        <pc:grpChg chg="add mod">
          <ac:chgData name="Molly L. Coffman" userId="2ed183d1-ceb8-4be9-a4ba-1a0778a92ba5" providerId="ADAL" clId="{43361655-BA47-425E-90EB-F66D3CA04D76}" dt="2022-03-23T00:22:50.172" v="3" actId="164"/>
          <ac:grpSpMkLst>
            <pc:docMk/>
            <pc:sldMk cId="2758890570" sldId="277"/>
            <ac:grpSpMk id="17" creationId="{314DA022-9DAD-40A1-9028-AAFD5D2DEEDA}"/>
          </ac:grpSpMkLst>
        </pc:grpChg>
        <pc:grpChg chg="add mod">
          <ac:chgData name="Molly L. Coffman" userId="2ed183d1-ceb8-4be9-a4ba-1a0778a92ba5" providerId="ADAL" clId="{43361655-BA47-425E-90EB-F66D3CA04D76}" dt="2022-03-23T00:22:59.514" v="4" actId="164"/>
          <ac:grpSpMkLst>
            <pc:docMk/>
            <pc:sldMk cId="2758890570" sldId="277"/>
            <ac:grpSpMk id="18" creationId="{62058BF4-670C-49FB-9FA5-EB40452E0B1C}"/>
          </ac:grpSpMkLst>
        </pc:grpChg>
        <pc:picChg chg="mod">
          <ac:chgData name="Molly L. Coffman" userId="2ed183d1-ceb8-4be9-a4ba-1a0778a92ba5" providerId="ADAL" clId="{43361655-BA47-425E-90EB-F66D3CA04D76}" dt="2022-03-23T00:22:28.548" v="0" actId="164"/>
          <ac:picMkLst>
            <pc:docMk/>
            <pc:sldMk cId="2758890570" sldId="277"/>
            <ac:picMk id="9" creationId="{BAFE27A6-C141-DC99-D4CE-ED47A4DAAD9E}"/>
          </ac:picMkLst>
        </pc:picChg>
        <pc:picChg chg="mod">
          <ac:chgData name="Molly L. Coffman" userId="2ed183d1-ceb8-4be9-a4ba-1a0778a92ba5" providerId="ADAL" clId="{43361655-BA47-425E-90EB-F66D3CA04D76}" dt="2022-03-23T00:22:50.172" v="3" actId="164"/>
          <ac:picMkLst>
            <pc:docMk/>
            <pc:sldMk cId="2758890570" sldId="277"/>
            <ac:picMk id="10" creationId="{79207678-4A8E-12CE-66A3-A93D6CDC08C6}"/>
          </ac:picMkLst>
        </pc:picChg>
        <pc:picChg chg="mod">
          <ac:chgData name="Molly L. Coffman" userId="2ed183d1-ceb8-4be9-a4ba-1a0778a92ba5" providerId="ADAL" clId="{43361655-BA47-425E-90EB-F66D3CA04D76}" dt="2022-03-23T00:22:35.278" v="1" actId="164"/>
          <ac:picMkLst>
            <pc:docMk/>
            <pc:sldMk cId="2758890570" sldId="277"/>
            <ac:picMk id="11" creationId="{BAF1868C-5409-ECC9-F0D1-7B58B75C776F}"/>
          </ac:picMkLst>
        </pc:picChg>
        <pc:picChg chg="mod">
          <ac:chgData name="Molly L. Coffman" userId="2ed183d1-ceb8-4be9-a4ba-1a0778a92ba5" providerId="ADAL" clId="{43361655-BA47-425E-90EB-F66D3CA04D76}" dt="2022-03-23T00:22:42.079" v="2" actId="164"/>
          <ac:picMkLst>
            <pc:docMk/>
            <pc:sldMk cId="2758890570" sldId="277"/>
            <ac:picMk id="12" creationId="{48EAA773-AAA4-D932-3126-F33134B5E473}"/>
          </ac:picMkLst>
        </pc:picChg>
        <pc:picChg chg="mod">
          <ac:chgData name="Molly L. Coffman" userId="2ed183d1-ceb8-4be9-a4ba-1a0778a92ba5" providerId="ADAL" clId="{43361655-BA47-425E-90EB-F66D3CA04D76}" dt="2022-03-23T00:22:59.514" v="4" actId="164"/>
          <ac:picMkLst>
            <pc:docMk/>
            <pc:sldMk cId="2758890570" sldId="277"/>
            <ac:picMk id="13" creationId="{9C676F88-3136-C0B6-902A-CFDFFE7B8AFC}"/>
          </ac:picMkLst>
        </pc:picChg>
      </pc:sldChg>
      <pc:sldChg chg="addSp delSp modSp new mod">
        <pc:chgData name="Molly L. Coffman" userId="2ed183d1-ceb8-4be9-a4ba-1a0778a92ba5" providerId="ADAL" clId="{43361655-BA47-425E-90EB-F66D3CA04D76}" dt="2022-03-23T01:24:45.831" v="544" actId="478"/>
        <pc:sldMkLst>
          <pc:docMk/>
          <pc:sldMk cId="748492330" sldId="278"/>
        </pc:sldMkLst>
        <pc:spChg chg="mod">
          <ac:chgData name="Molly L. Coffman" userId="2ed183d1-ceb8-4be9-a4ba-1a0778a92ba5" providerId="ADAL" clId="{43361655-BA47-425E-90EB-F66D3CA04D76}" dt="2022-03-23T01:21:17.639" v="483" actId="122"/>
          <ac:spMkLst>
            <pc:docMk/>
            <pc:sldMk cId="748492330" sldId="278"/>
            <ac:spMk id="2" creationId="{6BF61016-103A-4329-9CD1-F4CCB4743C37}"/>
          </ac:spMkLst>
        </pc:spChg>
        <pc:spChg chg="del">
          <ac:chgData name="Molly L. Coffman" userId="2ed183d1-ceb8-4be9-a4ba-1a0778a92ba5" providerId="ADAL" clId="{43361655-BA47-425E-90EB-F66D3CA04D76}" dt="2022-03-23T01:20:11.443" v="474" actId="22"/>
          <ac:spMkLst>
            <pc:docMk/>
            <pc:sldMk cId="748492330" sldId="278"/>
            <ac:spMk id="3" creationId="{5E3EABD2-157E-4043-B0ED-4B5AF8EF743F}"/>
          </ac:spMkLst>
        </pc:spChg>
        <pc:spChg chg="add del mod">
          <ac:chgData name="Molly L. Coffman" userId="2ed183d1-ceb8-4be9-a4ba-1a0778a92ba5" providerId="ADAL" clId="{43361655-BA47-425E-90EB-F66D3CA04D76}" dt="2022-03-23T01:24:45.831" v="544" actId="478"/>
          <ac:spMkLst>
            <pc:docMk/>
            <pc:sldMk cId="748492330" sldId="278"/>
            <ac:spMk id="6" creationId="{AEDD2FF5-B4C0-46AD-A740-2C2179587A6D}"/>
          </ac:spMkLst>
        </pc:spChg>
        <pc:spChg chg="add mod">
          <ac:chgData name="Molly L. Coffman" userId="2ed183d1-ceb8-4be9-a4ba-1a0778a92ba5" providerId="ADAL" clId="{43361655-BA47-425E-90EB-F66D3CA04D76}" dt="2022-03-23T01:24:39.962" v="542" actId="478"/>
          <ac:spMkLst>
            <pc:docMk/>
            <pc:sldMk cId="748492330" sldId="278"/>
            <ac:spMk id="8" creationId="{C224CFE5-D09F-4957-A381-7E850DA5F90F}"/>
          </ac:spMkLst>
        </pc:spChg>
        <pc:picChg chg="add del mod ord modCrop">
          <ac:chgData name="Molly L. Coffman" userId="2ed183d1-ceb8-4be9-a4ba-1a0778a92ba5" providerId="ADAL" clId="{43361655-BA47-425E-90EB-F66D3CA04D76}" dt="2022-03-23T01:24:39.962" v="542" actId="478"/>
          <ac:picMkLst>
            <pc:docMk/>
            <pc:sldMk cId="748492330" sldId="278"/>
            <ac:picMk id="5" creationId="{79336893-E502-4B10-81B1-6CD7F0AF7ADF}"/>
          </ac:picMkLst>
        </pc:picChg>
      </pc:sldChg>
      <pc:sldChg chg="add ord">
        <pc:chgData name="Molly L. Coffman" userId="2ed183d1-ceb8-4be9-a4ba-1a0778a92ba5" providerId="ADAL" clId="{43361655-BA47-425E-90EB-F66D3CA04D76}" dt="2022-03-23T01:24:33.008" v="541"/>
        <pc:sldMkLst>
          <pc:docMk/>
          <pc:sldMk cId="989511499" sldId="279"/>
        </pc:sldMkLst>
      </pc:sldChg>
      <pc:sldChg chg="addSp modSp new mod ord setBg">
        <pc:chgData name="Molly L. Coffman" userId="2ed183d1-ceb8-4be9-a4ba-1a0778a92ba5" providerId="ADAL" clId="{43361655-BA47-425E-90EB-F66D3CA04D76}" dt="2022-03-23T03:13:45.690" v="2373" actId="27636"/>
        <pc:sldMkLst>
          <pc:docMk/>
          <pc:sldMk cId="1351209498" sldId="280"/>
        </pc:sldMkLst>
        <pc:spChg chg="mod">
          <ac:chgData name="Molly L. Coffman" userId="2ed183d1-ceb8-4be9-a4ba-1a0778a92ba5" providerId="ADAL" clId="{43361655-BA47-425E-90EB-F66D3CA04D76}" dt="2022-03-23T03:13:09.904" v="2362" actId="20577"/>
          <ac:spMkLst>
            <pc:docMk/>
            <pc:sldMk cId="1351209498" sldId="280"/>
            <ac:spMk id="2" creationId="{6B702414-44C1-4FC2-91BD-5A9412700A7F}"/>
          </ac:spMkLst>
        </pc:spChg>
        <pc:spChg chg="mod">
          <ac:chgData name="Molly L. Coffman" userId="2ed183d1-ceb8-4be9-a4ba-1a0778a92ba5" providerId="ADAL" clId="{43361655-BA47-425E-90EB-F66D3CA04D76}" dt="2022-03-23T03:13:45.690" v="2373" actId="27636"/>
          <ac:spMkLst>
            <pc:docMk/>
            <pc:sldMk cId="1351209498" sldId="280"/>
            <ac:spMk id="3" creationId="{D28B4C59-B091-406E-ADA9-A0A03107A084}"/>
          </ac:spMkLst>
        </pc:spChg>
        <pc:spChg chg="add">
          <ac:chgData name="Molly L. Coffman" userId="2ed183d1-ceb8-4be9-a4ba-1a0778a92ba5" providerId="ADAL" clId="{43361655-BA47-425E-90EB-F66D3CA04D76}" dt="2022-03-23T03:11:54.010" v="2292" actId="26606"/>
          <ac:spMkLst>
            <pc:docMk/>
            <pc:sldMk cId="1351209498" sldId="280"/>
            <ac:spMk id="73" creationId="{A7AE9375-4664-4DB2-922D-2782A6E439AC}"/>
          </ac:spMkLst>
        </pc:spChg>
        <pc:spChg chg="add">
          <ac:chgData name="Molly L. Coffman" userId="2ed183d1-ceb8-4be9-a4ba-1a0778a92ba5" providerId="ADAL" clId="{43361655-BA47-425E-90EB-F66D3CA04D76}" dt="2022-03-23T03:11:54.010" v="2292" actId="26606"/>
          <ac:spMkLst>
            <pc:docMk/>
            <pc:sldMk cId="1351209498" sldId="280"/>
            <ac:spMk id="77" creationId="{C87417AF-190E-4D6E-AFA6-7D3E84B0B430}"/>
          </ac:spMkLst>
        </pc:spChg>
        <pc:spChg chg="add">
          <ac:chgData name="Molly L. Coffman" userId="2ed183d1-ceb8-4be9-a4ba-1a0778a92ba5" providerId="ADAL" clId="{43361655-BA47-425E-90EB-F66D3CA04D76}" dt="2022-03-23T03:11:54.010" v="2292" actId="26606"/>
          <ac:spMkLst>
            <pc:docMk/>
            <pc:sldMk cId="1351209498" sldId="280"/>
            <ac:spMk id="79" creationId="{80B30ED8-273E-4C07-8568-2FE5CC5C483D}"/>
          </ac:spMkLst>
        </pc:spChg>
        <pc:picChg chg="add mod">
          <ac:chgData name="Molly L. Coffman" userId="2ed183d1-ceb8-4be9-a4ba-1a0778a92ba5" providerId="ADAL" clId="{43361655-BA47-425E-90EB-F66D3CA04D76}" dt="2022-03-23T03:11:54.010" v="2292" actId="26606"/>
          <ac:picMkLst>
            <pc:docMk/>
            <pc:sldMk cId="1351209498" sldId="280"/>
            <ac:picMk id="2050" creationId="{EABCC397-FFF9-4438-92C4-2F3F7EB353FA}"/>
          </ac:picMkLst>
        </pc:picChg>
        <pc:picChg chg="add mod">
          <ac:chgData name="Molly L. Coffman" userId="2ed183d1-ceb8-4be9-a4ba-1a0778a92ba5" providerId="ADAL" clId="{43361655-BA47-425E-90EB-F66D3CA04D76}" dt="2022-03-23T03:11:54.010" v="2292" actId="26606"/>
          <ac:picMkLst>
            <pc:docMk/>
            <pc:sldMk cId="1351209498" sldId="280"/>
            <ac:picMk id="2052" creationId="{25E16DFC-D1A8-42CB-85F5-01798612CA8A}"/>
          </ac:picMkLst>
        </pc:picChg>
        <pc:cxnChg chg="add">
          <ac:chgData name="Molly L. Coffman" userId="2ed183d1-ceb8-4be9-a4ba-1a0778a92ba5" providerId="ADAL" clId="{43361655-BA47-425E-90EB-F66D3CA04D76}" dt="2022-03-23T03:11:54.010" v="2292" actId="26606"/>
          <ac:cxnSpMkLst>
            <pc:docMk/>
            <pc:sldMk cId="1351209498" sldId="280"/>
            <ac:cxnSpMk id="75" creationId="{EE504C98-6397-41C1-A8D8-2D9C4ED307E0}"/>
          </ac:cxnSpMkLst>
        </pc:cxnChg>
      </pc:sldChg>
      <pc:sldChg chg="addSp delSp modSp new mod setBg modClrScheme chgLayout">
        <pc:chgData name="Molly L. Coffman" userId="2ed183d1-ceb8-4be9-a4ba-1a0778a92ba5" providerId="ADAL" clId="{43361655-BA47-425E-90EB-F66D3CA04D76}" dt="2022-03-23T03:25:10.910" v="2470" actId="20577"/>
        <pc:sldMkLst>
          <pc:docMk/>
          <pc:sldMk cId="60674761" sldId="281"/>
        </pc:sldMkLst>
        <pc:spChg chg="mod ord">
          <ac:chgData name="Molly L. Coffman" userId="2ed183d1-ceb8-4be9-a4ba-1a0778a92ba5" providerId="ADAL" clId="{43361655-BA47-425E-90EB-F66D3CA04D76}" dt="2022-03-23T03:24:53.070" v="2454" actId="26606"/>
          <ac:spMkLst>
            <pc:docMk/>
            <pc:sldMk cId="60674761" sldId="281"/>
            <ac:spMk id="2" creationId="{D650220F-FBC5-4FE6-A280-1BE7B122B983}"/>
          </ac:spMkLst>
        </pc:spChg>
        <pc:spChg chg="del mod ord">
          <ac:chgData name="Molly L. Coffman" userId="2ed183d1-ceb8-4be9-a4ba-1a0778a92ba5" providerId="ADAL" clId="{43361655-BA47-425E-90EB-F66D3CA04D76}" dt="2022-03-23T02:01:20.151" v="791" actId="700"/>
          <ac:spMkLst>
            <pc:docMk/>
            <pc:sldMk cId="60674761" sldId="281"/>
            <ac:spMk id="3" creationId="{499F4D51-72B6-40F0-8BC7-B48FF8280C32}"/>
          </ac:spMkLst>
        </pc:spChg>
        <pc:spChg chg="add mod ord">
          <ac:chgData name="Molly L. Coffman" userId="2ed183d1-ceb8-4be9-a4ba-1a0778a92ba5" providerId="ADAL" clId="{43361655-BA47-425E-90EB-F66D3CA04D76}" dt="2022-03-23T03:25:10.910" v="2470" actId="20577"/>
          <ac:spMkLst>
            <pc:docMk/>
            <pc:sldMk cId="60674761" sldId="281"/>
            <ac:spMk id="4" creationId="{F505D8CA-3842-4E53-AA32-D6A9C206BCB0}"/>
          </ac:spMkLst>
        </pc:spChg>
        <pc:spChg chg="add del mod ord">
          <ac:chgData name="Molly L. Coffman" userId="2ed183d1-ceb8-4be9-a4ba-1a0778a92ba5" providerId="ADAL" clId="{43361655-BA47-425E-90EB-F66D3CA04D76}" dt="2022-03-23T03:23:24.297" v="2406" actId="478"/>
          <ac:spMkLst>
            <pc:docMk/>
            <pc:sldMk cId="60674761" sldId="281"/>
            <ac:spMk id="5" creationId="{916574E7-DB6F-48C5-86FF-BDF1D1111C40}"/>
          </ac:spMkLst>
        </pc:spChg>
        <pc:spChg chg="add del">
          <ac:chgData name="Molly L. Coffman" userId="2ed183d1-ceb8-4be9-a4ba-1a0778a92ba5" providerId="ADAL" clId="{43361655-BA47-425E-90EB-F66D3CA04D76}" dt="2022-03-23T03:24:53.054" v="2453" actId="26606"/>
          <ac:spMkLst>
            <pc:docMk/>
            <pc:sldMk cId="60674761" sldId="281"/>
            <ac:spMk id="13" creationId="{FF9B822F-893E-44C8-963C-64F50ACECBB2}"/>
          </ac:spMkLst>
        </pc:spChg>
        <pc:spChg chg="add del">
          <ac:chgData name="Molly L. Coffman" userId="2ed183d1-ceb8-4be9-a4ba-1a0778a92ba5" providerId="ADAL" clId="{43361655-BA47-425E-90EB-F66D3CA04D76}" dt="2022-03-23T03:24:53.054" v="2453" actId="26606"/>
          <ac:spMkLst>
            <pc:docMk/>
            <pc:sldMk cId="60674761" sldId="281"/>
            <ac:spMk id="15" creationId="{EBF87945-A001-489F-9D9B-7D9435F0B9CA}"/>
          </ac:spMkLst>
        </pc:spChg>
        <pc:spChg chg="add">
          <ac:chgData name="Molly L. Coffman" userId="2ed183d1-ceb8-4be9-a4ba-1a0778a92ba5" providerId="ADAL" clId="{43361655-BA47-425E-90EB-F66D3CA04D76}" dt="2022-03-23T03:24:53.070" v="2454" actId="26606"/>
          <ac:spMkLst>
            <pc:docMk/>
            <pc:sldMk cId="60674761" sldId="281"/>
            <ac:spMk id="17" creationId="{A8908DB7-C3A6-4FCB-9820-CEE02B398C4A}"/>
          </ac:spMkLst>
        </pc:spChg>
        <pc:spChg chg="add">
          <ac:chgData name="Molly L. Coffman" userId="2ed183d1-ceb8-4be9-a4ba-1a0778a92ba5" providerId="ADAL" clId="{43361655-BA47-425E-90EB-F66D3CA04D76}" dt="2022-03-23T03:24:53.070" v="2454" actId="26606"/>
          <ac:spMkLst>
            <pc:docMk/>
            <pc:sldMk cId="60674761" sldId="281"/>
            <ac:spMk id="18" creationId="{535742DD-1B16-4E9D-B715-0D74B4574A68}"/>
          </ac:spMkLst>
        </pc:spChg>
        <pc:picChg chg="add del">
          <ac:chgData name="Molly L. Coffman" userId="2ed183d1-ceb8-4be9-a4ba-1a0778a92ba5" providerId="ADAL" clId="{43361655-BA47-425E-90EB-F66D3CA04D76}" dt="2022-03-23T03:19:06.755" v="2377"/>
          <ac:picMkLst>
            <pc:docMk/>
            <pc:sldMk cId="60674761" sldId="281"/>
            <ac:picMk id="6" creationId="{F7227080-8E08-4B22-BB18-1A6F8F208A64}"/>
          </ac:picMkLst>
        </pc:picChg>
        <pc:picChg chg="add mod">
          <ac:chgData name="Molly L. Coffman" userId="2ed183d1-ceb8-4be9-a4ba-1a0778a92ba5" providerId="ADAL" clId="{43361655-BA47-425E-90EB-F66D3CA04D76}" dt="2022-03-23T03:24:53.070" v="2454" actId="26606"/>
          <ac:picMkLst>
            <pc:docMk/>
            <pc:sldMk cId="60674761" sldId="281"/>
            <ac:picMk id="8" creationId="{7F1AD97B-0526-440B-BF91-5DEE0D1D801E}"/>
          </ac:picMkLst>
        </pc:picChg>
        <pc:picChg chg="add del">
          <ac:chgData name="Molly L. Coffman" userId="2ed183d1-ceb8-4be9-a4ba-1a0778a92ba5" providerId="ADAL" clId="{43361655-BA47-425E-90EB-F66D3CA04D76}" dt="2022-03-23T03:18:58.049" v="2375"/>
          <ac:picMkLst>
            <pc:docMk/>
            <pc:sldMk cId="60674761" sldId="281"/>
            <ac:picMk id="3074" creationId="{B8FEF199-D3E5-45F0-A688-279DA3F13E3C}"/>
          </ac:picMkLst>
        </pc:picChg>
      </pc:sldChg>
      <pc:sldChg chg="addSp delSp modSp new mod setBg modClrScheme chgLayout">
        <pc:chgData name="Molly L. Coffman" userId="2ed183d1-ceb8-4be9-a4ba-1a0778a92ba5" providerId="ADAL" clId="{43361655-BA47-425E-90EB-F66D3CA04D76}" dt="2022-03-23T03:30:20.354" v="2494" actId="1036"/>
        <pc:sldMkLst>
          <pc:docMk/>
          <pc:sldMk cId="2390261271" sldId="282"/>
        </pc:sldMkLst>
        <pc:spChg chg="del mod ord">
          <ac:chgData name="Molly L. Coffman" userId="2ed183d1-ceb8-4be9-a4ba-1a0778a92ba5" providerId="ADAL" clId="{43361655-BA47-425E-90EB-F66D3CA04D76}" dt="2022-03-23T02:05:02.396" v="995" actId="700"/>
          <ac:spMkLst>
            <pc:docMk/>
            <pc:sldMk cId="2390261271" sldId="282"/>
            <ac:spMk id="2" creationId="{484C701B-A016-4CA2-8F11-CA6B13581510}"/>
          </ac:spMkLst>
        </pc:spChg>
        <pc:spChg chg="del mod ord">
          <ac:chgData name="Molly L. Coffman" userId="2ed183d1-ceb8-4be9-a4ba-1a0778a92ba5" providerId="ADAL" clId="{43361655-BA47-425E-90EB-F66D3CA04D76}" dt="2022-03-23T02:05:02.396" v="995" actId="700"/>
          <ac:spMkLst>
            <pc:docMk/>
            <pc:sldMk cId="2390261271" sldId="282"/>
            <ac:spMk id="3" creationId="{185C0604-4FC0-47D9-B211-465D17AB8336}"/>
          </ac:spMkLst>
        </pc:spChg>
        <pc:spChg chg="del">
          <ac:chgData name="Molly L. Coffman" userId="2ed183d1-ceb8-4be9-a4ba-1a0778a92ba5" providerId="ADAL" clId="{43361655-BA47-425E-90EB-F66D3CA04D76}" dt="2022-03-23T02:05:02.396" v="995" actId="700"/>
          <ac:spMkLst>
            <pc:docMk/>
            <pc:sldMk cId="2390261271" sldId="282"/>
            <ac:spMk id="4" creationId="{7BC25635-3337-4877-811D-1EAD06B1548C}"/>
          </ac:spMkLst>
        </pc:spChg>
        <pc:spChg chg="add mod ord">
          <ac:chgData name="Molly L. Coffman" userId="2ed183d1-ceb8-4be9-a4ba-1a0778a92ba5" providerId="ADAL" clId="{43361655-BA47-425E-90EB-F66D3CA04D76}" dt="2022-03-23T03:28:43.634" v="2472" actId="26606"/>
          <ac:spMkLst>
            <pc:docMk/>
            <pc:sldMk cId="2390261271" sldId="282"/>
            <ac:spMk id="5" creationId="{862EB45F-7F5E-45D0-BE38-04BE5CE0EAF4}"/>
          </ac:spMkLst>
        </pc:spChg>
        <pc:spChg chg="add mod ord">
          <ac:chgData name="Molly L. Coffman" userId="2ed183d1-ceb8-4be9-a4ba-1a0778a92ba5" providerId="ADAL" clId="{43361655-BA47-425E-90EB-F66D3CA04D76}" dt="2022-03-23T03:29:51.437" v="2489" actId="27636"/>
          <ac:spMkLst>
            <pc:docMk/>
            <pc:sldMk cId="2390261271" sldId="282"/>
            <ac:spMk id="6" creationId="{0007902D-67CA-48AA-9F57-4129D094F050}"/>
          </ac:spMkLst>
        </pc:spChg>
        <pc:spChg chg="add mod">
          <ac:chgData name="Molly L. Coffman" userId="2ed183d1-ceb8-4be9-a4ba-1a0778a92ba5" providerId="ADAL" clId="{43361655-BA47-425E-90EB-F66D3CA04D76}" dt="2022-03-23T03:30:20.354" v="2494" actId="1036"/>
          <ac:spMkLst>
            <pc:docMk/>
            <pc:sldMk cId="2390261271" sldId="282"/>
            <ac:spMk id="7" creationId="{299F03BE-22FD-45CF-B45E-46FA2A5D5F92}"/>
          </ac:spMkLst>
        </pc:spChg>
        <pc:spChg chg="add">
          <ac:chgData name="Molly L. Coffman" userId="2ed183d1-ceb8-4be9-a4ba-1a0778a92ba5" providerId="ADAL" clId="{43361655-BA47-425E-90EB-F66D3CA04D76}" dt="2022-03-23T03:28:43.634" v="2472" actId="26606"/>
          <ac:spMkLst>
            <pc:docMk/>
            <pc:sldMk cId="2390261271" sldId="282"/>
            <ac:spMk id="71" creationId="{743AA782-23D1-4521-8CAD-47662984AA08}"/>
          </ac:spMkLst>
        </pc:spChg>
        <pc:spChg chg="add">
          <ac:chgData name="Molly L. Coffman" userId="2ed183d1-ceb8-4be9-a4ba-1a0778a92ba5" providerId="ADAL" clId="{43361655-BA47-425E-90EB-F66D3CA04D76}" dt="2022-03-23T03:28:43.634" v="2472" actId="26606"/>
          <ac:spMkLst>
            <pc:docMk/>
            <pc:sldMk cId="2390261271" sldId="282"/>
            <ac:spMk id="73" creationId="{71877DBC-BB60-40F0-AC93-2ACDBAAE60CE}"/>
          </ac:spMkLst>
        </pc:spChg>
        <pc:picChg chg="add mod">
          <ac:chgData name="Molly L. Coffman" userId="2ed183d1-ceb8-4be9-a4ba-1a0778a92ba5" providerId="ADAL" clId="{43361655-BA47-425E-90EB-F66D3CA04D76}" dt="2022-03-23T03:29:09.536" v="2476" actId="1076"/>
          <ac:picMkLst>
            <pc:docMk/>
            <pc:sldMk cId="2390261271" sldId="282"/>
            <ac:picMk id="4098" creationId="{6747D0E2-DA3F-4326-B0D5-9A795586BE9C}"/>
          </ac:picMkLst>
        </pc:picChg>
      </pc:sldChg>
      <pc:sldChg chg="addSp delSp modSp new mod setBg">
        <pc:chgData name="Molly L. Coffman" userId="2ed183d1-ceb8-4be9-a4ba-1a0778a92ba5" providerId="ADAL" clId="{43361655-BA47-425E-90EB-F66D3CA04D76}" dt="2022-03-23T03:58:31.841" v="2565" actId="26606"/>
        <pc:sldMkLst>
          <pc:docMk/>
          <pc:sldMk cId="907800893" sldId="283"/>
        </pc:sldMkLst>
        <pc:spChg chg="mod">
          <ac:chgData name="Molly L. Coffman" userId="2ed183d1-ceb8-4be9-a4ba-1a0778a92ba5" providerId="ADAL" clId="{43361655-BA47-425E-90EB-F66D3CA04D76}" dt="2022-03-23T03:58:31.841" v="2565" actId="26606"/>
          <ac:spMkLst>
            <pc:docMk/>
            <pc:sldMk cId="907800893" sldId="283"/>
            <ac:spMk id="2" creationId="{3439C0CA-BBB3-44D4-9A4D-379915316A4B}"/>
          </ac:spMkLst>
        </pc:spChg>
        <pc:spChg chg="del mod">
          <ac:chgData name="Molly L. Coffman" userId="2ed183d1-ceb8-4be9-a4ba-1a0778a92ba5" providerId="ADAL" clId="{43361655-BA47-425E-90EB-F66D3CA04D76}" dt="2022-03-23T03:56:13.772" v="2562" actId="26606"/>
          <ac:spMkLst>
            <pc:docMk/>
            <pc:sldMk cId="907800893" sldId="283"/>
            <ac:spMk id="3" creationId="{C7AECC48-ECB0-4263-BB30-1FACCB384FA2}"/>
          </ac:spMkLst>
        </pc:spChg>
        <pc:spChg chg="add del">
          <ac:chgData name="Molly L. Coffman" userId="2ed183d1-ceb8-4be9-a4ba-1a0778a92ba5" providerId="ADAL" clId="{43361655-BA47-425E-90EB-F66D3CA04D76}" dt="2022-03-23T03:58:31.841" v="2565" actId="26606"/>
          <ac:spMkLst>
            <pc:docMk/>
            <pc:sldMk cId="907800893" sldId="283"/>
            <ac:spMk id="9" creationId="{2E442304-DDBD-4F7B-8017-36BCC863FB40}"/>
          </ac:spMkLst>
        </pc:spChg>
        <pc:spChg chg="add del">
          <ac:chgData name="Molly L. Coffman" userId="2ed183d1-ceb8-4be9-a4ba-1a0778a92ba5" providerId="ADAL" clId="{43361655-BA47-425E-90EB-F66D3CA04D76}" dt="2022-03-23T03:58:31.841" v="2565" actId="26606"/>
          <ac:spMkLst>
            <pc:docMk/>
            <pc:sldMk cId="907800893" sldId="283"/>
            <ac:spMk id="11" creationId="{5E107275-3853-46FD-A241-DE4355A42675}"/>
          </ac:spMkLst>
        </pc:spChg>
        <pc:spChg chg="add">
          <ac:chgData name="Molly L. Coffman" userId="2ed183d1-ceb8-4be9-a4ba-1a0778a92ba5" providerId="ADAL" clId="{43361655-BA47-425E-90EB-F66D3CA04D76}" dt="2022-03-23T03:58:31.841" v="2565" actId="26606"/>
          <ac:spMkLst>
            <pc:docMk/>
            <pc:sldMk cId="907800893" sldId="283"/>
            <ac:spMk id="71" creationId="{FF9B822F-893E-44C8-963C-64F50ACECBB2}"/>
          </ac:spMkLst>
        </pc:spChg>
        <pc:spChg chg="add">
          <ac:chgData name="Molly L. Coffman" userId="2ed183d1-ceb8-4be9-a4ba-1a0778a92ba5" providerId="ADAL" clId="{43361655-BA47-425E-90EB-F66D3CA04D76}" dt="2022-03-23T03:58:31.841" v="2565" actId="26606"/>
          <ac:spMkLst>
            <pc:docMk/>
            <pc:sldMk cId="907800893" sldId="283"/>
            <ac:spMk id="73" creationId="{EBF87945-A001-489F-9D9B-7D9435F0B9CA}"/>
          </ac:spMkLst>
        </pc:spChg>
        <pc:graphicFrameChg chg="add mod ord modGraphic">
          <ac:chgData name="Molly L. Coffman" userId="2ed183d1-ceb8-4be9-a4ba-1a0778a92ba5" providerId="ADAL" clId="{43361655-BA47-425E-90EB-F66D3CA04D76}" dt="2022-03-23T03:58:31.841" v="2565" actId="26606"/>
          <ac:graphicFrameMkLst>
            <pc:docMk/>
            <pc:sldMk cId="907800893" sldId="283"/>
            <ac:graphicFrameMk id="5" creationId="{F9E0024C-FF8D-1874-C0EF-B71B87E9A079}"/>
          </ac:graphicFrameMkLst>
        </pc:graphicFrameChg>
        <pc:picChg chg="add mod">
          <ac:chgData name="Molly L. Coffman" userId="2ed183d1-ceb8-4be9-a4ba-1a0778a92ba5" providerId="ADAL" clId="{43361655-BA47-425E-90EB-F66D3CA04D76}" dt="2022-03-23T03:58:31.841" v="2565" actId="26606"/>
          <ac:picMkLst>
            <pc:docMk/>
            <pc:sldMk cId="907800893" sldId="283"/>
            <ac:picMk id="7170" creationId="{2F6BFDA6-58BA-44B4-B4C1-4F62D8498F0E}"/>
          </ac:picMkLst>
        </pc:picChg>
      </pc:sldChg>
      <pc:sldChg chg="addSp modSp new mod setBg">
        <pc:chgData name="Molly L. Coffman" userId="2ed183d1-ceb8-4be9-a4ba-1a0778a92ba5" providerId="ADAL" clId="{43361655-BA47-425E-90EB-F66D3CA04D76}" dt="2022-03-23T03:59:39.263" v="2567" actId="26606"/>
        <pc:sldMkLst>
          <pc:docMk/>
          <pc:sldMk cId="1605010831" sldId="284"/>
        </pc:sldMkLst>
        <pc:spChg chg="mod">
          <ac:chgData name="Molly L. Coffman" userId="2ed183d1-ceb8-4be9-a4ba-1a0778a92ba5" providerId="ADAL" clId="{43361655-BA47-425E-90EB-F66D3CA04D76}" dt="2022-03-23T03:59:39.263" v="2567" actId="26606"/>
          <ac:spMkLst>
            <pc:docMk/>
            <pc:sldMk cId="1605010831" sldId="284"/>
            <ac:spMk id="2" creationId="{B804E57A-50CF-4979-991D-BC837F5BE380}"/>
          </ac:spMkLst>
        </pc:spChg>
        <pc:spChg chg="mod">
          <ac:chgData name="Molly L. Coffman" userId="2ed183d1-ceb8-4be9-a4ba-1a0778a92ba5" providerId="ADAL" clId="{43361655-BA47-425E-90EB-F66D3CA04D76}" dt="2022-03-23T03:59:39.263" v="2567" actId="26606"/>
          <ac:spMkLst>
            <pc:docMk/>
            <pc:sldMk cId="1605010831" sldId="284"/>
            <ac:spMk id="3" creationId="{010707AB-4F03-4D82-86A5-12419B44095F}"/>
          </ac:spMkLst>
        </pc:spChg>
        <pc:spChg chg="add">
          <ac:chgData name="Molly L. Coffman" userId="2ed183d1-ceb8-4be9-a4ba-1a0778a92ba5" providerId="ADAL" clId="{43361655-BA47-425E-90EB-F66D3CA04D76}" dt="2022-03-23T03:59:39.263" v="2567" actId="26606"/>
          <ac:spMkLst>
            <pc:docMk/>
            <pc:sldMk cId="1605010831" sldId="284"/>
            <ac:spMk id="73" creationId="{9CDF6DAD-6680-48EA-B64B-A5F5A4E46367}"/>
          </ac:spMkLst>
        </pc:spChg>
        <pc:picChg chg="add mod">
          <ac:chgData name="Molly L. Coffman" userId="2ed183d1-ceb8-4be9-a4ba-1a0778a92ba5" providerId="ADAL" clId="{43361655-BA47-425E-90EB-F66D3CA04D76}" dt="2022-03-23T03:59:39.263" v="2567" actId="26606"/>
          <ac:picMkLst>
            <pc:docMk/>
            <pc:sldMk cId="1605010831" sldId="284"/>
            <ac:picMk id="6146" creationId="{4A5C5DC6-1AB7-4BA5-A8B6-857F21A278B5}"/>
          </ac:picMkLst>
        </pc:picChg>
        <pc:picChg chg="add mod">
          <ac:chgData name="Molly L. Coffman" userId="2ed183d1-ceb8-4be9-a4ba-1a0778a92ba5" providerId="ADAL" clId="{43361655-BA47-425E-90EB-F66D3CA04D76}" dt="2022-03-23T03:59:39.263" v="2567" actId="26606"/>
          <ac:picMkLst>
            <pc:docMk/>
            <pc:sldMk cId="1605010831" sldId="284"/>
            <ac:picMk id="6148" creationId="{800B0C97-DDB9-4534-929E-A3916A326A64}"/>
          </ac:picMkLst>
        </pc:picChg>
      </pc:sldChg>
      <pc:sldChg chg="modSp new mod">
        <pc:chgData name="Molly L. Coffman" userId="2ed183d1-ceb8-4be9-a4ba-1a0778a92ba5" providerId="ADAL" clId="{43361655-BA47-425E-90EB-F66D3CA04D76}" dt="2022-03-23T02:29:10.431" v="1602" actId="27636"/>
        <pc:sldMkLst>
          <pc:docMk/>
          <pc:sldMk cId="393253276" sldId="285"/>
        </pc:sldMkLst>
        <pc:spChg chg="mod">
          <ac:chgData name="Molly L. Coffman" userId="2ed183d1-ceb8-4be9-a4ba-1a0778a92ba5" providerId="ADAL" clId="{43361655-BA47-425E-90EB-F66D3CA04D76}" dt="2022-03-23T02:27:16.935" v="1568" actId="20577"/>
          <ac:spMkLst>
            <pc:docMk/>
            <pc:sldMk cId="393253276" sldId="285"/>
            <ac:spMk id="2" creationId="{CEB460DF-F510-4F79-AD68-9FAC1AA794CF}"/>
          </ac:spMkLst>
        </pc:spChg>
        <pc:spChg chg="mod">
          <ac:chgData name="Molly L. Coffman" userId="2ed183d1-ceb8-4be9-a4ba-1a0778a92ba5" providerId="ADAL" clId="{43361655-BA47-425E-90EB-F66D3CA04D76}" dt="2022-03-23T02:29:10.431" v="1602" actId="27636"/>
          <ac:spMkLst>
            <pc:docMk/>
            <pc:sldMk cId="393253276" sldId="285"/>
            <ac:spMk id="3" creationId="{8E41D2D1-6CA0-441C-8A7B-5CEF3EE68CD6}"/>
          </ac:spMkLst>
        </pc:spChg>
      </pc:sldChg>
      <pc:sldChg chg="addSp modSp new mod setBg">
        <pc:chgData name="Molly L. Coffman" userId="2ed183d1-ceb8-4be9-a4ba-1a0778a92ba5" providerId="ADAL" clId="{43361655-BA47-425E-90EB-F66D3CA04D76}" dt="2022-03-23T04:08:23.742" v="2579" actId="1076"/>
        <pc:sldMkLst>
          <pc:docMk/>
          <pc:sldMk cId="2685901588" sldId="286"/>
        </pc:sldMkLst>
        <pc:spChg chg="mod">
          <ac:chgData name="Molly L. Coffman" userId="2ed183d1-ceb8-4be9-a4ba-1a0778a92ba5" providerId="ADAL" clId="{43361655-BA47-425E-90EB-F66D3CA04D76}" dt="2022-03-23T04:07:48.090" v="2571" actId="26606"/>
          <ac:spMkLst>
            <pc:docMk/>
            <pc:sldMk cId="2685901588" sldId="286"/>
            <ac:spMk id="2" creationId="{2AA1E3F6-C945-4A60-A4DA-E94067765ABF}"/>
          </ac:spMkLst>
        </pc:spChg>
        <pc:spChg chg="mod">
          <ac:chgData name="Molly L. Coffman" userId="2ed183d1-ceb8-4be9-a4ba-1a0778a92ba5" providerId="ADAL" clId="{43361655-BA47-425E-90EB-F66D3CA04D76}" dt="2022-03-23T04:07:48.090" v="2571" actId="26606"/>
          <ac:spMkLst>
            <pc:docMk/>
            <pc:sldMk cId="2685901588" sldId="286"/>
            <ac:spMk id="3" creationId="{5DB0807E-C5C0-4E41-B511-BE7113DF4C3C}"/>
          </ac:spMkLst>
        </pc:spChg>
        <pc:spChg chg="add">
          <ac:chgData name="Molly L. Coffman" userId="2ed183d1-ceb8-4be9-a4ba-1a0778a92ba5" providerId="ADAL" clId="{43361655-BA47-425E-90EB-F66D3CA04D76}" dt="2022-03-23T04:07:48.090" v="2571" actId="26606"/>
          <ac:spMkLst>
            <pc:docMk/>
            <pc:sldMk cId="2685901588" sldId="286"/>
            <ac:spMk id="10" creationId="{45D37F4E-DDB4-456B-97E0-9937730A039F}"/>
          </ac:spMkLst>
        </pc:spChg>
        <pc:spChg chg="add">
          <ac:chgData name="Molly L. Coffman" userId="2ed183d1-ceb8-4be9-a4ba-1a0778a92ba5" providerId="ADAL" clId="{43361655-BA47-425E-90EB-F66D3CA04D76}" dt="2022-03-23T04:07:48.090" v="2571" actId="26606"/>
          <ac:spMkLst>
            <pc:docMk/>
            <pc:sldMk cId="2685901588" sldId="286"/>
            <ac:spMk id="12" creationId="{B2DD41CD-8F47-4F56-AD12-4E2FF7696987}"/>
          </ac:spMkLst>
        </pc:spChg>
        <pc:picChg chg="add mod modCrop">
          <ac:chgData name="Molly L. Coffman" userId="2ed183d1-ceb8-4be9-a4ba-1a0778a92ba5" providerId="ADAL" clId="{43361655-BA47-425E-90EB-F66D3CA04D76}" dt="2022-03-23T04:08:23.742" v="2579" actId="1076"/>
          <ac:picMkLst>
            <pc:docMk/>
            <pc:sldMk cId="2685901588" sldId="286"/>
            <ac:picMk id="5" creationId="{E9853321-68E4-4E14-BB29-1EA417551DD0}"/>
          </ac:picMkLst>
        </pc:picChg>
      </pc:sldChg>
      <pc:sldChg chg="addSp modSp new mod setBg">
        <pc:chgData name="Molly L. Coffman" userId="2ed183d1-ceb8-4be9-a4ba-1a0778a92ba5" providerId="ADAL" clId="{43361655-BA47-425E-90EB-F66D3CA04D76}" dt="2022-03-23T04:04:47.556" v="2569" actId="26606"/>
        <pc:sldMkLst>
          <pc:docMk/>
          <pc:sldMk cId="2039480511" sldId="287"/>
        </pc:sldMkLst>
        <pc:spChg chg="mod">
          <ac:chgData name="Molly L. Coffman" userId="2ed183d1-ceb8-4be9-a4ba-1a0778a92ba5" providerId="ADAL" clId="{43361655-BA47-425E-90EB-F66D3CA04D76}" dt="2022-03-23T04:04:47.556" v="2569" actId="26606"/>
          <ac:spMkLst>
            <pc:docMk/>
            <pc:sldMk cId="2039480511" sldId="287"/>
            <ac:spMk id="2" creationId="{5120835D-1334-48E6-A2BD-3928EAD5184D}"/>
          </ac:spMkLst>
        </pc:spChg>
        <pc:spChg chg="mod">
          <ac:chgData name="Molly L. Coffman" userId="2ed183d1-ceb8-4be9-a4ba-1a0778a92ba5" providerId="ADAL" clId="{43361655-BA47-425E-90EB-F66D3CA04D76}" dt="2022-03-23T04:04:47.556" v="2569" actId="26606"/>
          <ac:spMkLst>
            <pc:docMk/>
            <pc:sldMk cId="2039480511" sldId="287"/>
            <ac:spMk id="3" creationId="{3EDE946E-502D-4EBC-92F6-7CBF4F00A793}"/>
          </ac:spMkLst>
        </pc:spChg>
        <pc:spChg chg="add">
          <ac:chgData name="Molly L. Coffman" userId="2ed183d1-ceb8-4be9-a4ba-1a0778a92ba5" providerId="ADAL" clId="{43361655-BA47-425E-90EB-F66D3CA04D76}" dt="2022-03-23T04:04:47.556" v="2569" actId="26606"/>
          <ac:spMkLst>
            <pc:docMk/>
            <pc:sldMk cId="2039480511" sldId="287"/>
            <ac:spMk id="71" creationId="{45D37F4E-DDB4-456B-97E0-9937730A039F}"/>
          </ac:spMkLst>
        </pc:spChg>
        <pc:spChg chg="add">
          <ac:chgData name="Molly L. Coffman" userId="2ed183d1-ceb8-4be9-a4ba-1a0778a92ba5" providerId="ADAL" clId="{43361655-BA47-425E-90EB-F66D3CA04D76}" dt="2022-03-23T04:04:47.556" v="2569" actId="26606"/>
          <ac:spMkLst>
            <pc:docMk/>
            <pc:sldMk cId="2039480511" sldId="287"/>
            <ac:spMk id="73" creationId="{B2DD41CD-8F47-4F56-AD12-4E2FF7696987}"/>
          </ac:spMkLst>
        </pc:spChg>
        <pc:picChg chg="add mod">
          <ac:chgData name="Molly L. Coffman" userId="2ed183d1-ceb8-4be9-a4ba-1a0778a92ba5" providerId="ADAL" clId="{43361655-BA47-425E-90EB-F66D3CA04D76}" dt="2022-03-23T04:04:47.556" v="2569" actId="26606"/>
          <ac:picMkLst>
            <pc:docMk/>
            <pc:sldMk cId="2039480511" sldId="287"/>
            <ac:picMk id="8194" creationId="{BFB12732-6FD6-45EA-8DF6-1D50CDADA39B}"/>
          </ac:picMkLst>
        </pc:picChg>
      </pc:sldChg>
      <pc:sldChg chg="modSp new mod">
        <pc:chgData name="Molly L. Coffman" userId="2ed183d1-ceb8-4be9-a4ba-1a0778a92ba5" providerId="ADAL" clId="{43361655-BA47-425E-90EB-F66D3CA04D76}" dt="2022-03-23T03:52:11.105" v="2533" actId="27636"/>
        <pc:sldMkLst>
          <pc:docMk/>
          <pc:sldMk cId="2871131382" sldId="288"/>
        </pc:sldMkLst>
        <pc:spChg chg="mod">
          <ac:chgData name="Molly L. Coffman" userId="2ed183d1-ceb8-4be9-a4ba-1a0778a92ba5" providerId="ADAL" clId="{43361655-BA47-425E-90EB-F66D3CA04D76}" dt="2022-03-23T03:07:27.074" v="2285" actId="1035"/>
          <ac:spMkLst>
            <pc:docMk/>
            <pc:sldMk cId="2871131382" sldId="288"/>
            <ac:spMk id="2" creationId="{5C77C398-79C0-4CD1-8E3E-092D4B45B554}"/>
          </ac:spMkLst>
        </pc:spChg>
        <pc:spChg chg="mod">
          <ac:chgData name="Molly L. Coffman" userId="2ed183d1-ceb8-4be9-a4ba-1a0778a92ba5" providerId="ADAL" clId="{43361655-BA47-425E-90EB-F66D3CA04D76}" dt="2022-03-23T03:52:11.105" v="2533" actId="27636"/>
          <ac:spMkLst>
            <pc:docMk/>
            <pc:sldMk cId="2871131382" sldId="288"/>
            <ac:spMk id="3" creationId="{8EBA4F71-E451-4404-80EE-695CF4411F64}"/>
          </ac:spMkLst>
        </pc:spChg>
      </pc:sldChg>
      <pc:sldChg chg="addSp delSp modSp new mod setBg">
        <pc:chgData name="Molly L. Coffman" userId="2ed183d1-ceb8-4be9-a4ba-1a0778a92ba5" providerId="ADAL" clId="{43361655-BA47-425E-90EB-F66D3CA04D76}" dt="2022-03-23T03:55:36.548" v="2558" actId="27636"/>
        <pc:sldMkLst>
          <pc:docMk/>
          <pc:sldMk cId="2364570126" sldId="289"/>
        </pc:sldMkLst>
        <pc:spChg chg="del">
          <ac:chgData name="Molly L. Coffman" userId="2ed183d1-ceb8-4be9-a4ba-1a0778a92ba5" providerId="ADAL" clId="{43361655-BA47-425E-90EB-F66D3CA04D76}" dt="2022-03-23T03:53:36.360" v="2538" actId="478"/>
          <ac:spMkLst>
            <pc:docMk/>
            <pc:sldMk cId="2364570126" sldId="289"/>
            <ac:spMk id="2" creationId="{E58F4A7C-E341-48E9-B70A-DE5CBA8832EE}"/>
          </ac:spMkLst>
        </pc:spChg>
        <pc:spChg chg="mod ord">
          <ac:chgData name="Molly L. Coffman" userId="2ed183d1-ceb8-4be9-a4ba-1a0778a92ba5" providerId="ADAL" clId="{43361655-BA47-425E-90EB-F66D3CA04D76}" dt="2022-03-23T03:55:36.548" v="2558" actId="27636"/>
          <ac:spMkLst>
            <pc:docMk/>
            <pc:sldMk cId="2364570126" sldId="289"/>
            <ac:spMk id="3" creationId="{3BAD99BC-0E3B-47B1-A1D5-758ACD065317}"/>
          </ac:spMkLst>
        </pc:spChg>
        <pc:spChg chg="add">
          <ac:chgData name="Molly L. Coffman" userId="2ed183d1-ceb8-4be9-a4ba-1a0778a92ba5" providerId="ADAL" clId="{43361655-BA47-425E-90EB-F66D3CA04D76}" dt="2022-03-23T03:54:04.747" v="2543" actId="26606"/>
          <ac:spMkLst>
            <pc:docMk/>
            <pc:sldMk cId="2364570126" sldId="289"/>
            <ac:spMk id="71" creationId="{79BB35BC-D5C2-4C8B-A22A-A71E6191913B}"/>
          </ac:spMkLst>
        </pc:spChg>
        <pc:picChg chg="add mod">
          <ac:chgData name="Molly L. Coffman" userId="2ed183d1-ceb8-4be9-a4ba-1a0778a92ba5" providerId="ADAL" clId="{43361655-BA47-425E-90EB-F66D3CA04D76}" dt="2022-03-23T03:54:13.208" v="2544" actId="27614"/>
          <ac:picMkLst>
            <pc:docMk/>
            <pc:sldMk cId="2364570126" sldId="289"/>
            <ac:picMk id="5122" creationId="{F8DB4829-6CF1-4E1A-9831-CF19D4C68236}"/>
          </ac:picMkLst>
        </pc:picChg>
      </pc:sldChg>
    </pc:docChg>
  </pc:docChgLst>
  <pc:docChgLst>
    <pc:chgData name="Molly L. Coffman" userId="S::mlcoffman@jmcss.org::2ed183d1-ceb8-4be9-a4ba-1a0778a92ba5" providerId="AD" clId="Web-{FD6E9DD5-842C-FDD3-0245-5A436C918734}"/>
    <pc:docChg chg="addSld delSld modSld sldOrd">
      <pc:chgData name="Molly L. Coffman" userId="S::mlcoffman@jmcss.org::2ed183d1-ceb8-4be9-a4ba-1a0778a92ba5" providerId="AD" clId="Web-{FD6E9DD5-842C-FDD3-0245-5A436C918734}" dt="2022-03-23T00:21:19.624" v="184" actId="1076"/>
      <pc:docMkLst>
        <pc:docMk/>
      </pc:docMkLst>
      <pc:sldChg chg="new">
        <pc:chgData name="Molly L. Coffman" userId="S::mlcoffman@jmcss.org::2ed183d1-ceb8-4be9-a4ba-1a0778a92ba5" providerId="AD" clId="Web-{FD6E9DD5-842C-FDD3-0245-5A436C918734}" dt="2022-03-22T23:41:41.072" v="2"/>
        <pc:sldMkLst>
          <pc:docMk/>
          <pc:sldMk cId="847746066" sldId="276"/>
        </pc:sldMkLst>
      </pc:sldChg>
      <pc:sldChg chg="add del replId">
        <pc:chgData name="Molly L. Coffman" userId="S::mlcoffman@jmcss.org::2ed183d1-ceb8-4be9-a4ba-1a0778a92ba5" providerId="AD" clId="Web-{FD6E9DD5-842C-FDD3-0245-5A436C918734}" dt="2022-03-22T23:41:38.353" v="1"/>
        <pc:sldMkLst>
          <pc:docMk/>
          <pc:sldMk cId="2511247006" sldId="276"/>
        </pc:sldMkLst>
      </pc:sldChg>
      <pc:sldChg chg="addSp modSp new ord">
        <pc:chgData name="Molly L. Coffman" userId="S::mlcoffman@jmcss.org::2ed183d1-ceb8-4be9-a4ba-1a0778a92ba5" providerId="AD" clId="Web-{FD6E9DD5-842C-FDD3-0245-5A436C918734}" dt="2022-03-23T00:21:19.624" v="184" actId="1076"/>
        <pc:sldMkLst>
          <pc:docMk/>
          <pc:sldMk cId="2758890570" sldId="277"/>
        </pc:sldMkLst>
        <pc:spChg chg="mod">
          <ac:chgData name="Molly L. Coffman" userId="S::mlcoffman@jmcss.org::2ed183d1-ceb8-4be9-a4ba-1a0778a92ba5" providerId="AD" clId="Web-{FD6E9DD5-842C-FDD3-0245-5A436C918734}" dt="2022-03-22T23:46:33.659" v="8" actId="20577"/>
          <ac:spMkLst>
            <pc:docMk/>
            <pc:sldMk cId="2758890570" sldId="277"/>
            <ac:spMk id="2" creationId="{68125001-4113-3EF8-AFEB-0BC267E5E0F0}"/>
          </ac:spMkLst>
        </pc:spChg>
        <pc:spChg chg="mod">
          <ac:chgData name="Molly L. Coffman" userId="S::mlcoffman@jmcss.org::2ed183d1-ceb8-4be9-a4ba-1a0778a92ba5" providerId="AD" clId="Web-{FD6E9DD5-842C-FDD3-0245-5A436C918734}" dt="2022-03-23T00:13:08.141" v="79" actId="20577"/>
          <ac:spMkLst>
            <pc:docMk/>
            <pc:sldMk cId="2758890570" sldId="277"/>
            <ac:spMk id="3" creationId="{B9378349-81D9-DF69-CF56-E64E4A22AB83}"/>
          </ac:spMkLst>
        </pc:spChg>
        <pc:spChg chg="add mod">
          <ac:chgData name="Molly L. Coffman" userId="S::mlcoffman@jmcss.org::2ed183d1-ceb8-4be9-a4ba-1a0778a92ba5" providerId="AD" clId="Web-{FD6E9DD5-842C-FDD3-0245-5A436C918734}" dt="2022-03-23T00:15:00.082" v="148" actId="14100"/>
          <ac:spMkLst>
            <pc:docMk/>
            <pc:sldMk cId="2758890570" sldId="277"/>
            <ac:spMk id="4" creationId="{C228C21E-1BDE-C07E-5E47-2AA9DF6AC87F}"/>
          </ac:spMkLst>
        </pc:spChg>
        <pc:spChg chg="add mod">
          <ac:chgData name="Molly L. Coffman" userId="S::mlcoffman@jmcss.org::2ed183d1-ceb8-4be9-a4ba-1a0778a92ba5" providerId="AD" clId="Web-{FD6E9DD5-842C-FDD3-0245-5A436C918734}" dt="2022-03-23T00:16:39.788" v="173" actId="1076"/>
          <ac:spMkLst>
            <pc:docMk/>
            <pc:sldMk cId="2758890570" sldId="277"/>
            <ac:spMk id="5" creationId="{7E0E0782-F262-96DA-54CF-11F1E530F161}"/>
          </ac:spMkLst>
        </pc:spChg>
        <pc:spChg chg="add mod">
          <ac:chgData name="Molly L. Coffman" userId="S::mlcoffman@jmcss.org::2ed183d1-ceb8-4be9-a4ba-1a0778a92ba5" providerId="AD" clId="Web-{FD6E9DD5-842C-FDD3-0245-5A436C918734}" dt="2022-03-23T00:20:28.763" v="181" actId="1076"/>
          <ac:spMkLst>
            <pc:docMk/>
            <pc:sldMk cId="2758890570" sldId="277"/>
            <ac:spMk id="6" creationId="{23E2F03C-6457-9F5F-7706-B396AC2ABD34}"/>
          </ac:spMkLst>
        </pc:spChg>
        <pc:spChg chg="add mod">
          <ac:chgData name="Molly L. Coffman" userId="S::mlcoffman@jmcss.org::2ed183d1-ceb8-4be9-a4ba-1a0778a92ba5" providerId="AD" clId="Web-{FD6E9DD5-842C-FDD3-0245-5A436C918734}" dt="2022-03-23T00:16:30.585" v="172" actId="1076"/>
          <ac:spMkLst>
            <pc:docMk/>
            <pc:sldMk cId="2758890570" sldId="277"/>
            <ac:spMk id="7" creationId="{23E2F03C-6457-9F5F-7706-B396AC2ABD34}"/>
          </ac:spMkLst>
        </pc:spChg>
        <pc:spChg chg="add mod">
          <ac:chgData name="Molly L. Coffman" userId="S::mlcoffman@jmcss.org::2ed183d1-ceb8-4be9-a4ba-1a0778a92ba5" providerId="AD" clId="Web-{FD6E9DD5-842C-FDD3-0245-5A436C918734}" dt="2022-03-23T00:15:40.099" v="169" actId="14100"/>
          <ac:spMkLst>
            <pc:docMk/>
            <pc:sldMk cId="2758890570" sldId="277"/>
            <ac:spMk id="8" creationId="{23E2F03C-6457-9F5F-7706-B396AC2ABD34}"/>
          </ac:spMkLst>
        </pc:spChg>
        <pc:picChg chg="add mod">
          <ac:chgData name="Molly L. Coffman" userId="S::mlcoffman@jmcss.org::2ed183d1-ceb8-4be9-a4ba-1a0778a92ba5" providerId="AD" clId="Web-{FD6E9DD5-842C-FDD3-0245-5A436C918734}" dt="2022-03-23T00:16:25.491" v="171" actId="1076"/>
          <ac:picMkLst>
            <pc:docMk/>
            <pc:sldMk cId="2758890570" sldId="277"/>
            <ac:picMk id="9" creationId="{BAFE27A6-C141-DC99-D4CE-ED47A4DAAD9E}"/>
          </ac:picMkLst>
        </pc:picChg>
        <pc:picChg chg="add mod">
          <ac:chgData name="Molly L. Coffman" userId="S::mlcoffman@jmcss.org::2ed183d1-ceb8-4be9-a4ba-1a0778a92ba5" providerId="AD" clId="Web-{FD6E9DD5-842C-FDD3-0245-5A436C918734}" dt="2022-03-23T00:17:21.477" v="176" actId="1076"/>
          <ac:picMkLst>
            <pc:docMk/>
            <pc:sldMk cId="2758890570" sldId="277"/>
            <ac:picMk id="10" creationId="{79207678-4A8E-12CE-66A3-A93D6CDC08C6}"/>
          </ac:picMkLst>
        </pc:picChg>
        <pc:picChg chg="add mod">
          <ac:chgData name="Molly L. Coffman" userId="S::mlcoffman@jmcss.org::2ed183d1-ceb8-4be9-a4ba-1a0778a92ba5" providerId="AD" clId="Web-{FD6E9DD5-842C-FDD3-0245-5A436C918734}" dt="2022-03-23T00:19:34.371" v="178" actId="1076"/>
          <ac:picMkLst>
            <pc:docMk/>
            <pc:sldMk cId="2758890570" sldId="277"/>
            <ac:picMk id="11" creationId="{BAF1868C-5409-ECC9-F0D1-7B58B75C776F}"/>
          </ac:picMkLst>
        </pc:picChg>
        <pc:picChg chg="add mod">
          <ac:chgData name="Molly L. Coffman" userId="S::mlcoffman@jmcss.org::2ed183d1-ceb8-4be9-a4ba-1a0778a92ba5" providerId="AD" clId="Web-{FD6E9DD5-842C-FDD3-0245-5A436C918734}" dt="2022-03-23T00:20:18.810" v="180" actId="1076"/>
          <ac:picMkLst>
            <pc:docMk/>
            <pc:sldMk cId="2758890570" sldId="277"/>
            <ac:picMk id="12" creationId="{48EAA773-AAA4-D932-3126-F33134B5E473}"/>
          </ac:picMkLst>
        </pc:picChg>
        <pc:picChg chg="add mod">
          <ac:chgData name="Molly L. Coffman" userId="S::mlcoffman@jmcss.org::2ed183d1-ceb8-4be9-a4ba-1a0778a92ba5" providerId="AD" clId="Web-{FD6E9DD5-842C-FDD3-0245-5A436C918734}" dt="2022-03-23T00:21:19.624" v="184" actId="1076"/>
          <ac:picMkLst>
            <pc:docMk/>
            <pc:sldMk cId="2758890570" sldId="277"/>
            <ac:picMk id="13" creationId="{9C676F88-3136-C0B6-902A-CFDFFE7B8AF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286CD3-DAEF-4ECC-91BE-B127C90C32F0}" type="doc">
      <dgm:prSet loTypeId="urn:microsoft.com/office/officeart/2008/layout/LinedList" loCatId="list" qsTypeId="urn:microsoft.com/office/officeart/2005/8/quickstyle/simple5" qsCatId="simple" csTypeId="urn:microsoft.com/office/officeart/2005/8/colors/accent0_3" csCatId="mainScheme"/>
      <dgm:spPr/>
      <dgm:t>
        <a:bodyPr/>
        <a:lstStyle/>
        <a:p>
          <a:endParaRPr lang="en-US"/>
        </a:p>
      </dgm:t>
    </dgm:pt>
    <dgm:pt modelId="{F03A0C00-9E4D-42AF-99BF-2700062709FB}">
      <dgm:prSet/>
      <dgm:spPr/>
      <dgm:t>
        <a:bodyPr/>
        <a:lstStyle/>
        <a:p>
          <a:r>
            <a:rPr lang="en-US"/>
            <a:t>“Clubbing Friday” - police action in response to a group of demonstrators at the trial of a Frisian man</a:t>
          </a:r>
        </a:p>
      </dgm:t>
    </dgm:pt>
    <dgm:pt modelId="{71C933E4-0C95-437E-843B-766DB9A20190}" type="parTrans" cxnId="{BD571EB6-6FBE-4C2A-98A1-0F7D31FEDB18}">
      <dgm:prSet/>
      <dgm:spPr/>
      <dgm:t>
        <a:bodyPr/>
        <a:lstStyle/>
        <a:p>
          <a:endParaRPr lang="en-US"/>
        </a:p>
      </dgm:t>
    </dgm:pt>
    <dgm:pt modelId="{FE03F4C5-65E4-43A6-AF19-3F127BCCF4B6}" type="sibTrans" cxnId="{BD571EB6-6FBE-4C2A-98A1-0F7D31FEDB18}">
      <dgm:prSet/>
      <dgm:spPr/>
      <dgm:t>
        <a:bodyPr/>
        <a:lstStyle/>
        <a:p>
          <a:endParaRPr lang="en-US"/>
        </a:p>
      </dgm:t>
    </dgm:pt>
    <dgm:pt modelId="{41F12E62-7C34-4B3F-A482-3A92CFD5E547}">
      <dgm:prSet/>
      <dgm:spPr/>
      <dgm:t>
        <a:bodyPr/>
        <a:lstStyle/>
        <a:p>
          <a:r>
            <a:rPr lang="en-US" b="0" i="0"/>
            <a:t>Lutz Jacobi – member of </a:t>
          </a:r>
          <a:r>
            <a:rPr lang="en-US"/>
            <a:t>Parliament who </a:t>
          </a:r>
          <a:r>
            <a:rPr lang="en-US" b="0" i="0"/>
            <a:t>spoke in Frisian at the swearing-in of the new King of the Netherlands, Willem-Alexander, in 2013</a:t>
          </a:r>
          <a:endParaRPr lang="en-US"/>
        </a:p>
      </dgm:t>
    </dgm:pt>
    <dgm:pt modelId="{964D7093-56BC-4FFC-99CB-EFEA96294DD4}" type="parTrans" cxnId="{BC8DDA40-809A-4946-8406-C5ABF5243158}">
      <dgm:prSet/>
      <dgm:spPr/>
      <dgm:t>
        <a:bodyPr/>
        <a:lstStyle/>
        <a:p>
          <a:endParaRPr lang="en-US"/>
        </a:p>
      </dgm:t>
    </dgm:pt>
    <dgm:pt modelId="{12A03BE3-C4FB-43CA-8327-A94BDACF0BB6}" type="sibTrans" cxnId="{BC8DDA40-809A-4946-8406-C5ABF5243158}">
      <dgm:prSet/>
      <dgm:spPr/>
      <dgm:t>
        <a:bodyPr/>
        <a:lstStyle/>
        <a:p>
          <a:endParaRPr lang="en-US"/>
        </a:p>
      </dgm:t>
    </dgm:pt>
    <dgm:pt modelId="{C376EC63-A076-4407-BE98-FBE56AD78D19}" type="pres">
      <dgm:prSet presAssocID="{3C286CD3-DAEF-4ECC-91BE-B127C90C32F0}" presName="vert0" presStyleCnt="0">
        <dgm:presLayoutVars>
          <dgm:dir/>
          <dgm:animOne val="branch"/>
          <dgm:animLvl val="lvl"/>
        </dgm:presLayoutVars>
      </dgm:prSet>
      <dgm:spPr/>
    </dgm:pt>
    <dgm:pt modelId="{81F28C49-CF14-4E14-A61F-EAF2880369AA}" type="pres">
      <dgm:prSet presAssocID="{F03A0C00-9E4D-42AF-99BF-2700062709FB}" presName="thickLine" presStyleLbl="alignNode1" presStyleIdx="0" presStyleCnt="2"/>
      <dgm:spPr/>
    </dgm:pt>
    <dgm:pt modelId="{16E73D63-BB07-47E3-B208-D26934581765}" type="pres">
      <dgm:prSet presAssocID="{F03A0C00-9E4D-42AF-99BF-2700062709FB}" presName="horz1" presStyleCnt="0"/>
      <dgm:spPr/>
    </dgm:pt>
    <dgm:pt modelId="{DCEE4CE7-8D2B-45E6-8F4B-244FA108C3ED}" type="pres">
      <dgm:prSet presAssocID="{F03A0C00-9E4D-42AF-99BF-2700062709FB}" presName="tx1" presStyleLbl="revTx" presStyleIdx="0" presStyleCnt="2"/>
      <dgm:spPr/>
    </dgm:pt>
    <dgm:pt modelId="{5491DF78-9BF1-441D-B814-68EDCBBC7278}" type="pres">
      <dgm:prSet presAssocID="{F03A0C00-9E4D-42AF-99BF-2700062709FB}" presName="vert1" presStyleCnt="0"/>
      <dgm:spPr/>
    </dgm:pt>
    <dgm:pt modelId="{9A81B97C-B661-4803-B416-4EDF83D0C175}" type="pres">
      <dgm:prSet presAssocID="{41F12E62-7C34-4B3F-A482-3A92CFD5E547}" presName="thickLine" presStyleLbl="alignNode1" presStyleIdx="1" presStyleCnt="2"/>
      <dgm:spPr/>
    </dgm:pt>
    <dgm:pt modelId="{E698133F-975D-43B1-9C7B-2D1C4BF31029}" type="pres">
      <dgm:prSet presAssocID="{41F12E62-7C34-4B3F-A482-3A92CFD5E547}" presName="horz1" presStyleCnt="0"/>
      <dgm:spPr/>
    </dgm:pt>
    <dgm:pt modelId="{06E6F7EC-CACD-4DDB-978D-AA4714EA60A8}" type="pres">
      <dgm:prSet presAssocID="{41F12E62-7C34-4B3F-A482-3A92CFD5E547}" presName="tx1" presStyleLbl="revTx" presStyleIdx="1" presStyleCnt="2"/>
      <dgm:spPr/>
    </dgm:pt>
    <dgm:pt modelId="{A3ABD9D9-96F6-48FC-BBF4-DFB22C7224DF}" type="pres">
      <dgm:prSet presAssocID="{41F12E62-7C34-4B3F-A482-3A92CFD5E547}" presName="vert1" presStyleCnt="0"/>
      <dgm:spPr/>
    </dgm:pt>
  </dgm:ptLst>
  <dgm:cxnLst>
    <dgm:cxn modelId="{A42C3707-BF88-4777-AE9F-F5BE1AD718EB}" type="presOf" srcId="{3C286CD3-DAEF-4ECC-91BE-B127C90C32F0}" destId="{C376EC63-A076-4407-BE98-FBE56AD78D19}" srcOrd="0" destOrd="0" presId="urn:microsoft.com/office/officeart/2008/layout/LinedList"/>
    <dgm:cxn modelId="{BC8DDA40-809A-4946-8406-C5ABF5243158}" srcId="{3C286CD3-DAEF-4ECC-91BE-B127C90C32F0}" destId="{41F12E62-7C34-4B3F-A482-3A92CFD5E547}" srcOrd="1" destOrd="0" parTransId="{964D7093-56BC-4FFC-99CB-EFEA96294DD4}" sibTransId="{12A03BE3-C4FB-43CA-8327-A94BDACF0BB6}"/>
    <dgm:cxn modelId="{BD571EB6-6FBE-4C2A-98A1-0F7D31FEDB18}" srcId="{3C286CD3-DAEF-4ECC-91BE-B127C90C32F0}" destId="{F03A0C00-9E4D-42AF-99BF-2700062709FB}" srcOrd="0" destOrd="0" parTransId="{71C933E4-0C95-437E-843B-766DB9A20190}" sibTransId="{FE03F4C5-65E4-43A6-AF19-3F127BCCF4B6}"/>
    <dgm:cxn modelId="{36C528E2-88F0-4AEC-8916-73844016BE46}" type="presOf" srcId="{F03A0C00-9E4D-42AF-99BF-2700062709FB}" destId="{DCEE4CE7-8D2B-45E6-8F4B-244FA108C3ED}" srcOrd="0" destOrd="0" presId="urn:microsoft.com/office/officeart/2008/layout/LinedList"/>
    <dgm:cxn modelId="{941B04EA-97A8-4EB1-9B03-88B7A781C542}" type="presOf" srcId="{41F12E62-7C34-4B3F-A482-3A92CFD5E547}" destId="{06E6F7EC-CACD-4DDB-978D-AA4714EA60A8}" srcOrd="0" destOrd="0" presId="urn:microsoft.com/office/officeart/2008/layout/LinedList"/>
    <dgm:cxn modelId="{4F5F4CBB-D85C-4A70-9096-2D85CEC8DCE0}" type="presParOf" srcId="{C376EC63-A076-4407-BE98-FBE56AD78D19}" destId="{81F28C49-CF14-4E14-A61F-EAF2880369AA}" srcOrd="0" destOrd="0" presId="urn:microsoft.com/office/officeart/2008/layout/LinedList"/>
    <dgm:cxn modelId="{7535686D-9F48-4535-ADEF-48892FB23FE1}" type="presParOf" srcId="{C376EC63-A076-4407-BE98-FBE56AD78D19}" destId="{16E73D63-BB07-47E3-B208-D26934581765}" srcOrd="1" destOrd="0" presId="urn:microsoft.com/office/officeart/2008/layout/LinedList"/>
    <dgm:cxn modelId="{2BD5DFC8-6C62-40D8-A54B-1D3395591279}" type="presParOf" srcId="{16E73D63-BB07-47E3-B208-D26934581765}" destId="{DCEE4CE7-8D2B-45E6-8F4B-244FA108C3ED}" srcOrd="0" destOrd="0" presId="urn:microsoft.com/office/officeart/2008/layout/LinedList"/>
    <dgm:cxn modelId="{9751E37E-0DA9-4417-9FA7-1AB2BCDB17A8}" type="presParOf" srcId="{16E73D63-BB07-47E3-B208-D26934581765}" destId="{5491DF78-9BF1-441D-B814-68EDCBBC7278}" srcOrd="1" destOrd="0" presId="urn:microsoft.com/office/officeart/2008/layout/LinedList"/>
    <dgm:cxn modelId="{BDA764E2-5ED3-4FCF-AD62-F9D7C92132ED}" type="presParOf" srcId="{C376EC63-A076-4407-BE98-FBE56AD78D19}" destId="{9A81B97C-B661-4803-B416-4EDF83D0C175}" srcOrd="2" destOrd="0" presId="urn:microsoft.com/office/officeart/2008/layout/LinedList"/>
    <dgm:cxn modelId="{71AA6F21-503B-4971-8C6C-5A73597546B6}" type="presParOf" srcId="{C376EC63-A076-4407-BE98-FBE56AD78D19}" destId="{E698133F-975D-43B1-9C7B-2D1C4BF31029}" srcOrd="3" destOrd="0" presId="urn:microsoft.com/office/officeart/2008/layout/LinedList"/>
    <dgm:cxn modelId="{2106C471-AEA7-424F-88F2-49984436847C}" type="presParOf" srcId="{E698133F-975D-43B1-9C7B-2D1C4BF31029}" destId="{06E6F7EC-CACD-4DDB-978D-AA4714EA60A8}" srcOrd="0" destOrd="0" presId="urn:microsoft.com/office/officeart/2008/layout/LinedList"/>
    <dgm:cxn modelId="{45B5EED3-0135-4B3F-BE69-09ED3EC25D0D}" type="presParOf" srcId="{E698133F-975D-43B1-9C7B-2D1C4BF31029}" destId="{A3ABD9D9-96F6-48FC-BBF4-DFB22C7224D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28C49-CF14-4E14-A61F-EAF2880369AA}">
      <dsp:nvSpPr>
        <dsp:cNvPr id="0" name=""/>
        <dsp:cNvSpPr/>
      </dsp:nvSpPr>
      <dsp:spPr>
        <a:xfrm>
          <a:off x="0" y="0"/>
          <a:ext cx="380390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CEE4CE7-8D2B-45E6-8F4B-244FA108C3ED}">
      <dsp:nvSpPr>
        <dsp:cNvPr id="0" name=""/>
        <dsp:cNvSpPr/>
      </dsp:nvSpPr>
      <dsp:spPr>
        <a:xfrm>
          <a:off x="0" y="0"/>
          <a:ext cx="3803904" cy="1830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“Clubbing Friday” - police action in response to a group of demonstrators at the trial of a Frisian man</a:t>
          </a:r>
        </a:p>
      </dsp:txBody>
      <dsp:txXfrm>
        <a:off x="0" y="0"/>
        <a:ext cx="3803904" cy="1830092"/>
      </dsp:txXfrm>
    </dsp:sp>
    <dsp:sp modelId="{9A81B97C-B661-4803-B416-4EDF83D0C175}">
      <dsp:nvSpPr>
        <dsp:cNvPr id="0" name=""/>
        <dsp:cNvSpPr/>
      </dsp:nvSpPr>
      <dsp:spPr>
        <a:xfrm>
          <a:off x="0" y="1830092"/>
          <a:ext cx="380390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6E6F7EC-CACD-4DDB-978D-AA4714EA60A8}">
      <dsp:nvSpPr>
        <dsp:cNvPr id="0" name=""/>
        <dsp:cNvSpPr/>
      </dsp:nvSpPr>
      <dsp:spPr>
        <a:xfrm>
          <a:off x="0" y="1830092"/>
          <a:ext cx="3803904" cy="1830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a:t>Lutz Jacobi – member of </a:t>
          </a:r>
          <a:r>
            <a:rPr lang="en-US" sz="2200" kern="1200"/>
            <a:t>Parliament who </a:t>
          </a:r>
          <a:r>
            <a:rPr lang="en-US" sz="2200" b="0" i="0" kern="1200"/>
            <a:t>spoke in Frisian at the swearing-in of the new King of the Netherlands, Willem-Alexander, in 2013</a:t>
          </a:r>
          <a:endParaRPr lang="en-US" sz="2200" kern="1200"/>
        </a:p>
      </dsp:txBody>
      <dsp:txXfrm>
        <a:off x="0" y="1830092"/>
        <a:ext cx="3803904" cy="183009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utrans.com/top-10-most-commonly-spoken-languages-in-the-world/"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3" Type="http://schemas.openxmlformats.org/officeDocument/2006/relationships/image" Target="../media/image23.svg"/><Relationship Id="rId18" Type="http://schemas.openxmlformats.org/officeDocument/2006/relationships/image" Target="../media/image28.png"/><Relationship Id="rId26" Type="http://schemas.openxmlformats.org/officeDocument/2006/relationships/image" Target="../media/image36.png"/><Relationship Id="rId39" Type="http://schemas.openxmlformats.org/officeDocument/2006/relationships/image" Target="../media/image49.svg"/><Relationship Id="rId21" Type="http://schemas.openxmlformats.org/officeDocument/2006/relationships/image" Target="../media/image31.svg"/><Relationship Id="rId34" Type="http://schemas.openxmlformats.org/officeDocument/2006/relationships/image" Target="../media/image44.png"/><Relationship Id="rId42" Type="http://schemas.openxmlformats.org/officeDocument/2006/relationships/image" Target="../media/image52.png"/><Relationship Id="rId7" Type="http://schemas.openxmlformats.org/officeDocument/2006/relationships/image" Target="../media/image17.svg"/><Relationship Id="rId2" Type="http://schemas.openxmlformats.org/officeDocument/2006/relationships/image" Target="../media/image12.png"/><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image" Target="../media/image39.svg"/><Relationship Id="rId41" Type="http://schemas.openxmlformats.org/officeDocument/2006/relationships/image" Target="../media/image51.sv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svg"/><Relationship Id="rId24" Type="http://schemas.openxmlformats.org/officeDocument/2006/relationships/image" Target="../media/image34.png"/><Relationship Id="rId32" Type="http://schemas.openxmlformats.org/officeDocument/2006/relationships/image" Target="../media/image42.png"/><Relationship Id="rId37" Type="http://schemas.openxmlformats.org/officeDocument/2006/relationships/image" Target="../media/image47.svg"/><Relationship Id="rId40" Type="http://schemas.openxmlformats.org/officeDocument/2006/relationships/image" Target="../media/image50.png"/><Relationship Id="rId5" Type="http://schemas.openxmlformats.org/officeDocument/2006/relationships/image" Target="../media/image15.svg"/><Relationship Id="rId15" Type="http://schemas.openxmlformats.org/officeDocument/2006/relationships/image" Target="../media/image25.svg"/><Relationship Id="rId23" Type="http://schemas.openxmlformats.org/officeDocument/2006/relationships/image" Target="../media/image33.svg"/><Relationship Id="rId28" Type="http://schemas.openxmlformats.org/officeDocument/2006/relationships/image" Target="../media/image38.png"/><Relationship Id="rId36" Type="http://schemas.openxmlformats.org/officeDocument/2006/relationships/image" Target="../media/image46.png"/><Relationship Id="rId10" Type="http://schemas.openxmlformats.org/officeDocument/2006/relationships/image" Target="../media/image20.png"/><Relationship Id="rId19" Type="http://schemas.openxmlformats.org/officeDocument/2006/relationships/image" Target="../media/image29.svg"/><Relationship Id="rId31" Type="http://schemas.openxmlformats.org/officeDocument/2006/relationships/image" Target="../media/image41.sv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svg"/><Relationship Id="rId30" Type="http://schemas.openxmlformats.org/officeDocument/2006/relationships/image" Target="../media/image40.png"/><Relationship Id="rId35" Type="http://schemas.openxmlformats.org/officeDocument/2006/relationships/image" Target="../media/image45.svg"/><Relationship Id="rId43" Type="http://schemas.openxmlformats.org/officeDocument/2006/relationships/image" Target="../media/image53.svg"/><Relationship Id="rId8" Type="http://schemas.openxmlformats.org/officeDocument/2006/relationships/image" Target="../media/image18.png"/><Relationship Id="rId3" Type="http://schemas.openxmlformats.org/officeDocument/2006/relationships/image" Target="../media/image13.svg"/><Relationship Id="rId12" Type="http://schemas.openxmlformats.org/officeDocument/2006/relationships/image" Target="../media/image22.png"/><Relationship Id="rId17" Type="http://schemas.openxmlformats.org/officeDocument/2006/relationships/image" Target="../media/image27.svg"/><Relationship Id="rId25" Type="http://schemas.openxmlformats.org/officeDocument/2006/relationships/image" Target="../media/image35.svg"/><Relationship Id="rId33" Type="http://schemas.openxmlformats.org/officeDocument/2006/relationships/image" Target="../media/image43.svg"/><Relationship Id="rId38"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13.svg"/><Relationship Id="rId7" Type="http://schemas.openxmlformats.org/officeDocument/2006/relationships/image" Target="../media/image57.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svg"/><Relationship Id="rId5" Type="http://schemas.openxmlformats.org/officeDocument/2006/relationships/image" Target="../media/image55.sv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svg"/></Relationships>
</file>

<file path=ppt/slides/_rels/slide19.xml.rels><?xml version="1.0" encoding="UTF-8" standalone="yes"?>
<Relationships xmlns="http://schemas.openxmlformats.org/package/2006/relationships"><Relationship Id="rId3" Type="http://schemas.openxmlformats.org/officeDocument/2006/relationships/hyperlink" Target="https://news.stanford.edu/2019/08/22/the-power-of-language-how-words-shape-people-culture/" TargetMode="External"/><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ucl.ac.uk/atlas/dutch/who.html" TargetMode="External"/><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3KCL97s1lJg?start=74&amp;feature=oembed" TargetMode="External"/><Relationship Id="rId1" Type="http://schemas.openxmlformats.org/officeDocument/2006/relationships/video" Target="https://www.youtube.com/embed/3FLdJHYMgyI?feature=oembed" TargetMode="External"/><Relationship Id="rId5" Type="http://schemas.openxmlformats.org/officeDocument/2006/relationships/image" Target="../media/image72.jpeg"/><Relationship Id="rId4" Type="http://schemas.openxmlformats.org/officeDocument/2006/relationships/image" Target="../media/image71.jpeg"/></Relationships>
</file>

<file path=ppt/slides/_rels/slide2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p:nvPr>
        </p:nvSpPr>
        <p:spPr>
          <a:xfrm>
            <a:off x="8842248" y="1481328"/>
            <a:ext cx="2902990" cy="3407910"/>
          </a:xfrm>
        </p:spPr>
        <p:txBody>
          <a:bodyPr>
            <a:noAutofit/>
          </a:bodyPr>
          <a:lstStyle/>
          <a:p>
            <a:pPr algn="l"/>
            <a:r>
              <a:rPr lang="en-US" sz="4800" b="1">
                <a:cs typeface="Calibri Light"/>
              </a:rPr>
              <a:t>The Language Closest to English</a:t>
            </a:r>
          </a:p>
        </p:txBody>
      </p:sp>
      <p:sp>
        <p:nvSpPr>
          <p:cNvPr id="30"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Shape 33">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Picture 3" descr="A picture containing LEGO, toy&#10;&#10;Description automatically generated">
            <a:extLst>
              <a:ext uri="{FF2B5EF4-FFF2-40B4-BE49-F238E27FC236}">
                <a16:creationId xmlns:a16="http://schemas.microsoft.com/office/drawing/2014/main" id="{6B7DC701-385D-C9D9-C81B-78CB73293206}"/>
              </a:ext>
            </a:extLst>
          </p:cNvPr>
          <p:cNvPicPr>
            <a:picLocks noChangeAspect="1"/>
          </p:cNvPicPr>
          <p:nvPr/>
        </p:nvPicPr>
        <p:blipFill rotWithShape="1">
          <a:blip r:embed="rId2"/>
          <a:srcRect r="1" b="598"/>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4" name="TextBox 3">
            <a:extLst>
              <a:ext uri="{FF2B5EF4-FFF2-40B4-BE49-F238E27FC236}">
                <a16:creationId xmlns:a16="http://schemas.microsoft.com/office/drawing/2014/main" id="{46607785-8449-3DFD-D590-D34C36778DE8}"/>
              </a:ext>
            </a:extLst>
          </p:cNvPr>
          <p:cNvSpPr txBox="1"/>
          <p:nvPr/>
        </p:nvSpPr>
        <p:spPr>
          <a:xfrm>
            <a:off x="175491" y="6263793"/>
            <a:ext cx="27431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hlinkClick r:id="rId3"/>
              </a:rPr>
              <a:t>Top 10 Most Commonly Spoken Languages in the World</a:t>
            </a:r>
            <a:endParaRPr lang="en-US" sz="1400">
              <a:cs typeface="Calibri"/>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B0645-DEB5-261D-37A9-14C95A121F24}"/>
              </a:ext>
            </a:extLst>
          </p:cNvPr>
          <p:cNvSpPr>
            <a:spLocks noGrp="1"/>
          </p:cNvSpPr>
          <p:nvPr>
            <p:ph type="title"/>
          </p:nvPr>
        </p:nvSpPr>
        <p:spPr>
          <a:xfrm>
            <a:off x="648929" y="167448"/>
            <a:ext cx="3505495" cy="1622321"/>
          </a:xfrm>
        </p:spPr>
        <p:txBody>
          <a:bodyPr>
            <a:normAutofit/>
          </a:bodyPr>
          <a:lstStyle/>
          <a:p>
            <a:r>
              <a:rPr lang="en-US">
                <a:cs typeface="Calibri Light"/>
              </a:rPr>
              <a:t>Dutch</a:t>
            </a:r>
            <a:endParaRPr lang="en-US"/>
          </a:p>
        </p:txBody>
      </p:sp>
      <p:sp>
        <p:nvSpPr>
          <p:cNvPr id="3" name="Content Placeholder 2">
            <a:extLst>
              <a:ext uri="{FF2B5EF4-FFF2-40B4-BE49-F238E27FC236}">
                <a16:creationId xmlns:a16="http://schemas.microsoft.com/office/drawing/2014/main" id="{D1BF0278-ECD8-A666-4B6E-3333D3D5A959}"/>
              </a:ext>
            </a:extLst>
          </p:cNvPr>
          <p:cNvSpPr>
            <a:spLocks noGrp="1"/>
          </p:cNvSpPr>
          <p:nvPr>
            <p:ph idx="1"/>
          </p:nvPr>
        </p:nvSpPr>
        <p:spPr>
          <a:xfrm>
            <a:off x="648931" y="1745673"/>
            <a:ext cx="3505494" cy="3785419"/>
          </a:xfrm>
        </p:spPr>
        <p:txBody>
          <a:bodyPr vert="horz" lIns="91440" tIns="45720" rIns="91440" bIns="45720" rtlCol="0" anchor="t">
            <a:noAutofit/>
          </a:bodyPr>
          <a:lstStyle/>
          <a:p>
            <a:r>
              <a:rPr lang="en-US" sz="2400">
                <a:ea typeface="+mn-lt"/>
                <a:cs typeface="+mn-lt"/>
              </a:rPr>
              <a:t>You might have heard that Dutch is the closest language to English. Indeed, it’s the closest “major” language and is sometimes said to be “in-between” English and German.</a:t>
            </a:r>
          </a:p>
          <a:p>
            <a:r>
              <a:rPr lang="en-US" sz="2400">
                <a:ea typeface="+mn-lt"/>
                <a:cs typeface="+mn-lt"/>
              </a:rPr>
              <a:t>Because it’s so closely related to English, Dutch is one of the easiest languages for English speakers to learn. </a:t>
            </a:r>
            <a:endParaRPr lang="en-US" sz="2400">
              <a:cs typeface="Calibri"/>
            </a:endParaRPr>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Rectangle&#10;&#10;Description automatically generated">
            <a:extLst>
              <a:ext uri="{FF2B5EF4-FFF2-40B4-BE49-F238E27FC236}">
                <a16:creationId xmlns:a16="http://schemas.microsoft.com/office/drawing/2014/main" id="{39BD647F-C222-006B-77B8-0EB2224864FA}"/>
              </a:ext>
            </a:extLst>
          </p:cNvPr>
          <p:cNvPicPr>
            <a:picLocks noChangeAspect="1"/>
          </p:cNvPicPr>
          <p:nvPr/>
        </p:nvPicPr>
        <p:blipFill>
          <a:blip r:embed="rId2"/>
          <a:stretch>
            <a:fillRect/>
          </a:stretch>
        </p:blipFill>
        <p:spPr>
          <a:xfrm>
            <a:off x="5405862" y="1420933"/>
            <a:ext cx="6019331" cy="4012887"/>
          </a:xfrm>
          <a:prstGeom prst="rect">
            <a:avLst/>
          </a:prstGeom>
          <a:effectLst/>
        </p:spPr>
      </p:pic>
    </p:spTree>
    <p:extLst>
      <p:ext uri="{BB962C8B-B14F-4D97-AF65-F5344CB8AC3E}">
        <p14:creationId xmlns:p14="http://schemas.microsoft.com/office/powerpoint/2010/main" val="163062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4B20F8-621B-A857-B59D-544BB46F4E26}"/>
              </a:ext>
            </a:extLst>
          </p:cNvPr>
          <p:cNvSpPr>
            <a:spLocks noGrp="1"/>
          </p:cNvSpPr>
          <p:nvPr>
            <p:ph idx="1"/>
          </p:nvPr>
        </p:nvSpPr>
        <p:spPr>
          <a:xfrm>
            <a:off x="325659" y="975976"/>
            <a:ext cx="4175129" cy="5247843"/>
          </a:xfrm>
        </p:spPr>
        <p:txBody>
          <a:bodyPr vert="horz" lIns="91440" tIns="45720" rIns="91440" bIns="45720" rtlCol="0" anchor="t">
            <a:noAutofit/>
          </a:bodyPr>
          <a:lstStyle/>
          <a:p>
            <a:r>
              <a:rPr lang="en-US" sz="2000">
                <a:ea typeface="+mn-lt"/>
                <a:cs typeface="+mn-lt"/>
              </a:rPr>
              <a:t>There are 23 million Dutch speakers in the world.</a:t>
            </a:r>
            <a:endParaRPr lang="en-US" sz="2000">
              <a:cs typeface="Calibri" panose="020F0502020204030204"/>
            </a:endParaRPr>
          </a:p>
          <a:p>
            <a:r>
              <a:rPr lang="en-US" sz="2000">
                <a:ea typeface="+mn-lt"/>
                <a:cs typeface="+mn-lt"/>
              </a:rPr>
              <a:t>Dutch is spoken mainly in the Netherlands, Belgium and Suriname, as well as parts of France and some parts of the Caribbean.</a:t>
            </a:r>
            <a:endParaRPr lang="en-US" sz="2000">
              <a:cs typeface="Calibri"/>
            </a:endParaRPr>
          </a:p>
          <a:p>
            <a:r>
              <a:rPr lang="en-US" sz="2000">
                <a:ea typeface="+mn-lt"/>
                <a:cs typeface="+mn-lt"/>
              </a:rPr>
              <a:t>Dutch is mutually intelligible with Afrikaans, but Afrikaans is considered a separate language.</a:t>
            </a:r>
            <a:endParaRPr lang="en-US" sz="2000">
              <a:cs typeface="Calibri"/>
            </a:endParaRPr>
          </a:p>
          <a:p>
            <a:r>
              <a:rPr lang="en-US" sz="2000">
                <a:ea typeface="+mn-lt"/>
                <a:cs typeface="+mn-lt"/>
              </a:rPr>
              <a:t>US President Martin van Buren was from a Dutch family and spoke Dutch, not English, as his first language.</a:t>
            </a:r>
            <a:endParaRPr lang="en-US" sz="2000">
              <a:cs typeface="Calibri"/>
            </a:endParaRPr>
          </a:p>
          <a:p>
            <a:r>
              <a:rPr lang="en-US" sz="2000">
                <a:ea typeface="+mn-lt"/>
                <a:cs typeface="+mn-lt"/>
              </a:rPr>
              <a:t>The longest word in the Dutch dictionary is  “</a:t>
            </a:r>
            <a:r>
              <a:rPr lang="en-US" sz="2000" err="1">
                <a:ea typeface="+mn-lt"/>
                <a:cs typeface="+mn-lt"/>
              </a:rPr>
              <a:t>meervoudigepersoonlijkheidsstoornissen</a:t>
            </a:r>
            <a:r>
              <a:rPr lang="en-US" sz="2000">
                <a:ea typeface="+mn-lt"/>
                <a:cs typeface="+mn-lt"/>
              </a:rPr>
              <a:t>,” or “multiple personality disorders.” It is 38 letters long!</a:t>
            </a:r>
            <a:endParaRPr lang="en-US" sz="2000">
              <a:cs typeface="Calibri"/>
            </a:endParaRPr>
          </a:p>
        </p:txBody>
      </p:sp>
      <p:sp>
        <p:nvSpPr>
          <p:cNvPr id="51" name="Rectangle 5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Map&#10;&#10;Description automatically generated">
            <a:extLst>
              <a:ext uri="{FF2B5EF4-FFF2-40B4-BE49-F238E27FC236}">
                <a16:creationId xmlns:a16="http://schemas.microsoft.com/office/drawing/2014/main" id="{199186F5-010E-8D46-9F86-2BCD5B772DBD}"/>
              </a:ext>
            </a:extLst>
          </p:cNvPr>
          <p:cNvPicPr>
            <a:picLocks noChangeAspect="1"/>
          </p:cNvPicPr>
          <p:nvPr/>
        </p:nvPicPr>
        <p:blipFill>
          <a:blip r:embed="rId2"/>
          <a:stretch>
            <a:fillRect/>
          </a:stretch>
        </p:blipFill>
        <p:spPr>
          <a:xfrm>
            <a:off x="5405862" y="1644150"/>
            <a:ext cx="6019331" cy="3566453"/>
          </a:xfrm>
          <a:prstGeom prst="rect">
            <a:avLst/>
          </a:prstGeom>
          <a:effectLst/>
        </p:spPr>
      </p:pic>
      <p:sp>
        <p:nvSpPr>
          <p:cNvPr id="2" name="Title 1">
            <a:extLst>
              <a:ext uri="{FF2B5EF4-FFF2-40B4-BE49-F238E27FC236}">
                <a16:creationId xmlns:a16="http://schemas.microsoft.com/office/drawing/2014/main" id="{B18B0645-57D0-9CB4-BFB3-34974F3F287B}"/>
              </a:ext>
            </a:extLst>
          </p:cNvPr>
          <p:cNvSpPr>
            <a:spLocks noGrp="1"/>
          </p:cNvSpPr>
          <p:nvPr>
            <p:ph type="title"/>
          </p:nvPr>
        </p:nvSpPr>
        <p:spPr>
          <a:xfrm>
            <a:off x="164020" y="-255886"/>
            <a:ext cx="5629858" cy="1622321"/>
          </a:xfrm>
        </p:spPr>
        <p:txBody>
          <a:bodyPr>
            <a:normAutofit/>
          </a:bodyPr>
          <a:lstStyle/>
          <a:p>
            <a:r>
              <a:rPr lang="en-US" b="1">
                <a:cs typeface="Calibri Light"/>
              </a:rPr>
              <a:t>Fast Facts about Dutch</a:t>
            </a:r>
          </a:p>
        </p:txBody>
      </p:sp>
    </p:spTree>
    <p:extLst>
      <p:ext uri="{BB962C8B-B14F-4D97-AF65-F5344CB8AC3E}">
        <p14:creationId xmlns:p14="http://schemas.microsoft.com/office/powerpoint/2010/main" val="369683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5B189B-0E0F-E565-8C56-EC2341F1FC6A}"/>
              </a:ext>
            </a:extLst>
          </p:cNvPr>
          <p:cNvSpPr>
            <a:spLocks noGrp="1"/>
          </p:cNvSpPr>
          <p:nvPr>
            <p:ph type="title"/>
          </p:nvPr>
        </p:nvSpPr>
        <p:spPr>
          <a:xfrm>
            <a:off x="1245072" y="1289765"/>
            <a:ext cx="3651101" cy="4270963"/>
          </a:xfrm>
        </p:spPr>
        <p:txBody>
          <a:bodyPr anchor="ctr">
            <a:normAutofit/>
          </a:bodyPr>
          <a:lstStyle/>
          <a:p>
            <a:pPr algn="ctr"/>
            <a:r>
              <a:rPr lang="en-US" sz="4300">
                <a:solidFill>
                  <a:srgbClr val="FFFFFF"/>
                </a:solidFill>
                <a:cs typeface="Calibri Light"/>
              </a:rPr>
              <a:t>English/Dutch comparison</a:t>
            </a:r>
            <a:endParaRPr lang="en-US" sz="4300">
              <a:solidFill>
                <a:srgbClr val="FFFFFF"/>
              </a:solidFill>
            </a:endParaRP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996571EB-B33B-9F98-3639-7D0B25E006FD}"/>
              </a:ext>
            </a:extLst>
          </p:cNvPr>
          <p:cNvSpPr>
            <a:spLocks noGrp="1"/>
          </p:cNvSpPr>
          <p:nvPr>
            <p:ph idx="1"/>
          </p:nvPr>
        </p:nvSpPr>
        <p:spPr>
          <a:xfrm>
            <a:off x="6297233" y="518400"/>
            <a:ext cx="4771607" cy="5837949"/>
          </a:xfrm>
        </p:spPr>
        <p:txBody>
          <a:bodyPr vert="horz" lIns="91440" tIns="45720" rIns="91440" bIns="45720" rtlCol="0" anchor="ctr">
            <a:normAutofit/>
          </a:bodyPr>
          <a:lstStyle/>
          <a:p>
            <a:r>
              <a:rPr lang="en-US" sz="2400">
                <a:ea typeface="+mn-lt"/>
                <a:cs typeface="+mn-lt"/>
              </a:rPr>
              <a:t>And here's the first article of the Universal Declaration of Human Rights, this time in Dutch:</a:t>
            </a:r>
          </a:p>
          <a:p>
            <a:r>
              <a:rPr lang="en-US" sz="2400" b="1" i="1">
                <a:ea typeface="+mn-lt"/>
                <a:cs typeface="+mn-lt"/>
              </a:rPr>
              <a:t>Alle </a:t>
            </a:r>
            <a:r>
              <a:rPr lang="en-US" sz="2400" b="1" i="1" err="1">
                <a:ea typeface="+mn-lt"/>
                <a:cs typeface="+mn-lt"/>
              </a:rPr>
              <a:t>mensen</a:t>
            </a:r>
            <a:r>
              <a:rPr lang="en-US" sz="2400" b="1" i="1">
                <a:ea typeface="+mn-lt"/>
                <a:cs typeface="+mn-lt"/>
              </a:rPr>
              <a:t> </a:t>
            </a:r>
            <a:r>
              <a:rPr lang="en-US" sz="2400" b="1" i="1" err="1">
                <a:ea typeface="+mn-lt"/>
                <a:cs typeface="+mn-lt"/>
              </a:rPr>
              <a:t>worden</a:t>
            </a:r>
            <a:r>
              <a:rPr lang="en-US" sz="2400" b="1" i="1">
                <a:ea typeface="+mn-lt"/>
                <a:cs typeface="+mn-lt"/>
              </a:rPr>
              <a:t> </a:t>
            </a:r>
            <a:r>
              <a:rPr lang="en-US" sz="2400" b="1" i="1" err="1">
                <a:ea typeface="+mn-lt"/>
                <a:cs typeface="+mn-lt"/>
              </a:rPr>
              <a:t>vrij</a:t>
            </a:r>
            <a:r>
              <a:rPr lang="en-US" sz="2400" b="1" i="1">
                <a:ea typeface="+mn-lt"/>
                <a:cs typeface="+mn-lt"/>
              </a:rPr>
              <a:t> </a:t>
            </a:r>
            <a:r>
              <a:rPr lang="en-US" sz="2400" b="1" i="1" err="1">
                <a:ea typeface="+mn-lt"/>
                <a:cs typeface="+mn-lt"/>
              </a:rPr>
              <a:t>en</a:t>
            </a:r>
            <a:r>
              <a:rPr lang="en-US" sz="2400" b="1" i="1">
                <a:ea typeface="+mn-lt"/>
                <a:cs typeface="+mn-lt"/>
              </a:rPr>
              <a:t> </a:t>
            </a:r>
            <a:r>
              <a:rPr lang="en-US" sz="2400" b="1" i="1" err="1">
                <a:ea typeface="+mn-lt"/>
                <a:cs typeface="+mn-lt"/>
              </a:rPr>
              <a:t>gelijk</a:t>
            </a:r>
            <a:r>
              <a:rPr lang="en-US" sz="2400" b="1" i="1">
                <a:ea typeface="+mn-lt"/>
                <a:cs typeface="+mn-lt"/>
              </a:rPr>
              <a:t> in </a:t>
            </a:r>
            <a:r>
              <a:rPr lang="en-US" sz="2400" b="1" i="1" err="1">
                <a:ea typeface="+mn-lt"/>
                <a:cs typeface="+mn-lt"/>
              </a:rPr>
              <a:t>waardigheid</a:t>
            </a:r>
            <a:r>
              <a:rPr lang="en-US" sz="2400" b="1" i="1">
                <a:ea typeface="+mn-lt"/>
                <a:cs typeface="+mn-lt"/>
              </a:rPr>
              <a:t> </a:t>
            </a:r>
            <a:r>
              <a:rPr lang="en-US" sz="2400" b="1" i="1" err="1">
                <a:ea typeface="+mn-lt"/>
                <a:cs typeface="+mn-lt"/>
              </a:rPr>
              <a:t>en</a:t>
            </a:r>
            <a:r>
              <a:rPr lang="en-US" sz="2400" b="1" i="1">
                <a:ea typeface="+mn-lt"/>
                <a:cs typeface="+mn-lt"/>
              </a:rPr>
              <a:t> </a:t>
            </a:r>
            <a:r>
              <a:rPr lang="en-US" sz="2400" b="1" i="1" err="1">
                <a:ea typeface="+mn-lt"/>
                <a:cs typeface="+mn-lt"/>
              </a:rPr>
              <a:t>rechten</a:t>
            </a:r>
            <a:r>
              <a:rPr lang="en-US" sz="2400" b="1" i="1">
                <a:ea typeface="+mn-lt"/>
                <a:cs typeface="+mn-lt"/>
              </a:rPr>
              <a:t> </a:t>
            </a:r>
            <a:r>
              <a:rPr lang="en-US" sz="2400" b="1" i="1" err="1">
                <a:ea typeface="+mn-lt"/>
                <a:cs typeface="+mn-lt"/>
              </a:rPr>
              <a:t>geboren</a:t>
            </a:r>
            <a:r>
              <a:rPr lang="en-US" sz="2400" b="1" i="1">
                <a:ea typeface="+mn-lt"/>
                <a:cs typeface="+mn-lt"/>
              </a:rPr>
              <a:t>. Zij </a:t>
            </a:r>
            <a:r>
              <a:rPr lang="en-US" sz="2400" b="1" i="1" err="1">
                <a:ea typeface="+mn-lt"/>
                <a:cs typeface="+mn-lt"/>
              </a:rPr>
              <a:t>zijn</a:t>
            </a:r>
            <a:r>
              <a:rPr lang="en-US" sz="2400" b="1" i="1">
                <a:ea typeface="+mn-lt"/>
                <a:cs typeface="+mn-lt"/>
              </a:rPr>
              <a:t> </a:t>
            </a:r>
            <a:r>
              <a:rPr lang="en-US" sz="2400" b="1" i="1" err="1">
                <a:ea typeface="+mn-lt"/>
                <a:cs typeface="+mn-lt"/>
              </a:rPr>
              <a:t>begiftigd</a:t>
            </a:r>
            <a:r>
              <a:rPr lang="en-US" sz="2400" b="1" i="1">
                <a:ea typeface="+mn-lt"/>
                <a:cs typeface="+mn-lt"/>
              </a:rPr>
              <a:t> met verstand </a:t>
            </a:r>
            <a:r>
              <a:rPr lang="en-US" sz="2400" b="1" i="1" err="1">
                <a:ea typeface="+mn-lt"/>
                <a:cs typeface="+mn-lt"/>
              </a:rPr>
              <a:t>en</a:t>
            </a:r>
            <a:r>
              <a:rPr lang="en-US" sz="2400" b="1" i="1">
                <a:ea typeface="+mn-lt"/>
                <a:cs typeface="+mn-lt"/>
              </a:rPr>
              <a:t> </a:t>
            </a:r>
            <a:r>
              <a:rPr lang="en-US" sz="2400" b="1" i="1" err="1">
                <a:ea typeface="+mn-lt"/>
                <a:cs typeface="+mn-lt"/>
              </a:rPr>
              <a:t>geweten</a:t>
            </a:r>
            <a:r>
              <a:rPr lang="en-US" sz="2400" b="1" i="1">
                <a:ea typeface="+mn-lt"/>
                <a:cs typeface="+mn-lt"/>
              </a:rPr>
              <a:t>, </a:t>
            </a:r>
            <a:r>
              <a:rPr lang="en-US" sz="2400" b="1" i="1" err="1">
                <a:ea typeface="+mn-lt"/>
                <a:cs typeface="+mn-lt"/>
              </a:rPr>
              <a:t>en</a:t>
            </a:r>
            <a:r>
              <a:rPr lang="en-US" sz="2400" b="1" i="1">
                <a:ea typeface="+mn-lt"/>
                <a:cs typeface="+mn-lt"/>
              </a:rPr>
              <a:t> </a:t>
            </a:r>
            <a:r>
              <a:rPr lang="en-US" sz="2400" b="1" i="1" err="1">
                <a:ea typeface="+mn-lt"/>
                <a:cs typeface="+mn-lt"/>
              </a:rPr>
              <a:t>behoren</a:t>
            </a:r>
            <a:r>
              <a:rPr lang="en-US" sz="2400" b="1" i="1">
                <a:ea typeface="+mn-lt"/>
                <a:cs typeface="+mn-lt"/>
              </a:rPr>
              <a:t> </a:t>
            </a:r>
            <a:r>
              <a:rPr lang="en-US" sz="2400" b="1" i="1" err="1">
                <a:ea typeface="+mn-lt"/>
                <a:cs typeface="+mn-lt"/>
              </a:rPr>
              <a:t>zich</a:t>
            </a:r>
            <a:r>
              <a:rPr lang="en-US" sz="2400" b="1" i="1">
                <a:ea typeface="+mn-lt"/>
                <a:cs typeface="+mn-lt"/>
              </a:rPr>
              <a:t> </a:t>
            </a:r>
            <a:r>
              <a:rPr lang="en-US" sz="2400" b="1" i="1" err="1">
                <a:ea typeface="+mn-lt"/>
                <a:cs typeface="+mn-lt"/>
              </a:rPr>
              <a:t>jegens</a:t>
            </a:r>
            <a:r>
              <a:rPr lang="en-US" sz="2400" b="1" i="1">
                <a:ea typeface="+mn-lt"/>
                <a:cs typeface="+mn-lt"/>
              </a:rPr>
              <a:t> </a:t>
            </a:r>
            <a:r>
              <a:rPr lang="en-US" sz="2400" b="1" i="1" err="1">
                <a:ea typeface="+mn-lt"/>
                <a:cs typeface="+mn-lt"/>
              </a:rPr>
              <a:t>elkander</a:t>
            </a:r>
            <a:r>
              <a:rPr lang="en-US" sz="2400" b="1" i="1">
                <a:ea typeface="+mn-lt"/>
                <a:cs typeface="+mn-lt"/>
              </a:rPr>
              <a:t> in </a:t>
            </a:r>
            <a:r>
              <a:rPr lang="en-US" sz="2400" b="1" i="1" err="1">
                <a:ea typeface="+mn-lt"/>
                <a:cs typeface="+mn-lt"/>
              </a:rPr>
              <a:t>een</a:t>
            </a:r>
            <a:r>
              <a:rPr lang="en-US" sz="2400" b="1" i="1">
                <a:ea typeface="+mn-lt"/>
                <a:cs typeface="+mn-lt"/>
              </a:rPr>
              <a:t> </a:t>
            </a:r>
            <a:r>
              <a:rPr lang="en-US" sz="2400" b="1" i="1" err="1">
                <a:ea typeface="+mn-lt"/>
                <a:cs typeface="+mn-lt"/>
              </a:rPr>
              <a:t>geest</a:t>
            </a:r>
            <a:r>
              <a:rPr lang="en-US" sz="2400" b="1" i="1">
                <a:ea typeface="+mn-lt"/>
                <a:cs typeface="+mn-lt"/>
              </a:rPr>
              <a:t> van </a:t>
            </a:r>
            <a:r>
              <a:rPr lang="en-US" sz="2400" b="1" i="1" err="1">
                <a:ea typeface="+mn-lt"/>
                <a:cs typeface="+mn-lt"/>
              </a:rPr>
              <a:t>broederschap</a:t>
            </a:r>
            <a:r>
              <a:rPr lang="en-US" sz="2400" b="1" i="1">
                <a:ea typeface="+mn-lt"/>
                <a:cs typeface="+mn-lt"/>
              </a:rPr>
              <a:t> </a:t>
            </a:r>
            <a:r>
              <a:rPr lang="en-US" sz="2400" b="1" i="1" err="1">
                <a:ea typeface="+mn-lt"/>
                <a:cs typeface="+mn-lt"/>
              </a:rPr>
              <a:t>te</a:t>
            </a:r>
            <a:r>
              <a:rPr lang="en-US" sz="2400" b="1" i="1">
                <a:ea typeface="+mn-lt"/>
                <a:cs typeface="+mn-lt"/>
              </a:rPr>
              <a:t> </a:t>
            </a:r>
            <a:r>
              <a:rPr lang="en-US" sz="2400" b="1" i="1" err="1">
                <a:ea typeface="+mn-lt"/>
                <a:cs typeface="+mn-lt"/>
              </a:rPr>
              <a:t>gedragen</a:t>
            </a:r>
            <a:r>
              <a:rPr lang="en-US" sz="2400" b="1" i="1">
                <a:ea typeface="+mn-lt"/>
                <a:cs typeface="+mn-lt"/>
              </a:rPr>
              <a:t>.</a:t>
            </a:r>
            <a:endParaRPr lang="en-US" sz="2400" b="1">
              <a:ea typeface="+mn-lt"/>
              <a:cs typeface="+mn-lt"/>
            </a:endParaRPr>
          </a:p>
          <a:p>
            <a:r>
              <a:rPr lang="en-US" sz="2400">
                <a:ea typeface="+mn-lt"/>
                <a:cs typeface="+mn-lt"/>
              </a:rPr>
              <a:t>And again, the English translation:</a:t>
            </a:r>
          </a:p>
          <a:p>
            <a:r>
              <a:rPr lang="en-US" sz="2400" i="1">
                <a:ea typeface="+mn-lt"/>
                <a:cs typeface="+mn-lt"/>
              </a:rPr>
              <a:t>All human beings are born free and equal in dignity and rights. They are endowed with reason and conscience and should act towards one another in a spirit of brotherhood.</a:t>
            </a:r>
            <a:endParaRPr lang="en-US" sz="2400">
              <a:ea typeface="+mn-lt"/>
              <a:cs typeface="+mn-lt"/>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73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50DB-4969-EFE3-F527-D4CBDE26115D}"/>
              </a:ext>
            </a:extLst>
          </p:cNvPr>
          <p:cNvSpPr>
            <a:spLocks noGrp="1"/>
          </p:cNvSpPr>
          <p:nvPr>
            <p:ph type="title"/>
          </p:nvPr>
        </p:nvSpPr>
        <p:spPr>
          <a:xfrm>
            <a:off x="648929" y="629266"/>
            <a:ext cx="3505495" cy="1622321"/>
          </a:xfrm>
        </p:spPr>
        <p:txBody>
          <a:bodyPr>
            <a:normAutofit/>
          </a:bodyPr>
          <a:lstStyle/>
          <a:p>
            <a:r>
              <a:rPr lang="en-US">
                <a:cs typeface="Calibri Light"/>
              </a:rPr>
              <a:t>German</a:t>
            </a:r>
            <a:endParaRPr lang="en-US"/>
          </a:p>
        </p:txBody>
      </p:sp>
      <p:sp>
        <p:nvSpPr>
          <p:cNvPr id="3" name="Content Placeholder 2">
            <a:extLst>
              <a:ext uri="{FF2B5EF4-FFF2-40B4-BE49-F238E27FC236}">
                <a16:creationId xmlns:a16="http://schemas.microsoft.com/office/drawing/2014/main" id="{5A43CF26-91FA-D5F0-906B-9D6C1BF4DCFC}"/>
              </a:ext>
            </a:extLst>
          </p:cNvPr>
          <p:cNvSpPr>
            <a:spLocks noGrp="1"/>
          </p:cNvSpPr>
          <p:nvPr>
            <p:ph idx="1"/>
          </p:nvPr>
        </p:nvSpPr>
        <p:spPr>
          <a:xfrm>
            <a:off x="648931" y="1999673"/>
            <a:ext cx="3505494" cy="3785419"/>
          </a:xfrm>
        </p:spPr>
        <p:txBody>
          <a:bodyPr vert="horz" lIns="91440" tIns="45720" rIns="91440" bIns="45720" rtlCol="0" anchor="t">
            <a:normAutofit lnSpcReduction="10000"/>
          </a:bodyPr>
          <a:lstStyle/>
          <a:p>
            <a:r>
              <a:rPr lang="en-US" sz="2400">
                <a:ea typeface="+mn-lt"/>
                <a:cs typeface="+mn-lt"/>
              </a:rPr>
              <a:t>German is also closely related to English. English is, after all, a Germanic language. </a:t>
            </a:r>
            <a:endParaRPr lang="en-US" sz="2400">
              <a:cs typeface="Calibri"/>
            </a:endParaRPr>
          </a:p>
          <a:p>
            <a:r>
              <a:rPr lang="en-US" sz="2400">
                <a:ea typeface="+mn-lt"/>
                <a:cs typeface="+mn-lt"/>
              </a:rPr>
              <a:t>German is spoken primarily in Germany, but it’s also officially recognized in other localities around the world, even places as far-flung as Brazil.</a:t>
            </a:r>
            <a:endParaRPr lang="en-US" sz="2400">
              <a:cs typeface="Calibri"/>
            </a:endParaRPr>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Shape, rectangle&#10;&#10;Description automatically generated">
            <a:extLst>
              <a:ext uri="{FF2B5EF4-FFF2-40B4-BE49-F238E27FC236}">
                <a16:creationId xmlns:a16="http://schemas.microsoft.com/office/drawing/2014/main" id="{C562FCB3-69D1-A6BD-8512-7BDAC1B25F35}"/>
              </a:ext>
            </a:extLst>
          </p:cNvPr>
          <p:cNvPicPr>
            <a:picLocks noChangeAspect="1"/>
          </p:cNvPicPr>
          <p:nvPr/>
        </p:nvPicPr>
        <p:blipFill>
          <a:blip r:embed="rId2"/>
          <a:stretch>
            <a:fillRect/>
          </a:stretch>
        </p:blipFill>
        <p:spPr>
          <a:xfrm>
            <a:off x="5405862" y="1621578"/>
            <a:ext cx="6019331" cy="3611598"/>
          </a:xfrm>
          <a:prstGeom prst="rect">
            <a:avLst/>
          </a:prstGeom>
          <a:effectLst/>
        </p:spPr>
      </p:pic>
    </p:spTree>
    <p:extLst>
      <p:ext uri="{BB962C8B-B14F-4D97-AF65-F5344CB8AC3E}">
        <p14:creationId xmlns:p14="http://schemas.microsoft.com/office/powerpoint/2010/main" val="203864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8887DB-EBE8-1F48-8E4F-FD5A0819C9A0}"/>
              </a:ext>
            </a:extLst>
          </p:cNvPr>
          <p:cNvSpPr>
            <a:spLocks noGrp="1"/>
          </p:cNvSpPr>
          <p:nvPr>
            <p:ph idx="1"/>
          </p:nvPr>
        </p:nvSpPr>
        <p:spPr>
          <a:xfrm>
            <a:off x="602749" y="1530158"/>
            <a:ext cx="3505494" cy="3785419"/>
          </a:xfrm>
        </p:spPr>
        <p:txBody>
          <a:bodyPr vert="horz" lIns="91440" tIns="45720" rIns="91440" bIns="45720" rtlCol="0" anchor="t">
            <a:noAutofit/>
          </a:bodyPr>
          <a:lstStyle/>
          <a:p>
            <a:r>
              <a:rPr lang="en-US" sz="2400">
                <a:ea typeface="+mn-lt"/>
                <a:cs typeface="+mn-lt"/>
              </a:rPr>
              <a:t>German is the second-most commonly spoken Germanic language. The most common, of course, is English.</a:t>
            </a:r>
          </a:p>
          <a:p>
            <a:r>
              <a:rPr lang="en-US" sz="2400">
                <a:ea typeface="+mn-lt"/>
                <a:cs typeface="+mn-lt"/>
              </a:rPr>
              <a:t>It has 95 million native speakers.</a:t>
            </a:r>
          </a:p>
          <a:p>
            <a:r>
              <a:rPr lang="en-US" sz="2400">
                <a:ea typeface="+mn-lt"/>
                <a:cs typeface="+mn-lt"/>
              </a:rPr>
              <a:t>Some people think it sounds angry. </a:t>
            </a:r>
          </a:p>
          <a:p>
            <a:r>
              <a:rPr lang="en-US" sz="2400">
                <a:ea typeface="+mn-lt"/>
                <a:cs typeface="+mn-lt"/>
              </a:rPr>
              <a:t>The first printed book, the Gutenberg Bible,  is in German.</a:t>
            </a:r>
          </a:p>
          <a:p>
            <a:endParaRPr lang="en-US" sz="2400">
              <a:cs typeface="Calibri"/>
            </a:endParaRPr>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Map&#10;&#10;Description automatically generated">
            <a:extLst>
              <a:ext uri="{FF2B5EF4-FFF2-40B4-BE49-F238E27FC236}">
                <a16:creationId xmlns:a16="http://schemas.microsoft.com/office/drawing/2014/main" id="{61800A1D-05C3-7C1B-43BC-50D7D624FD91}"/>
              </a:ext>
            </a:extLst>
          </p:cNvPr>
          <p:cNvPicPr>
            <a:picLocks noChangeAspect="1"/>
          </p:cNvPicPr>
          <p:nvPr/>
        </p:nvPicPr>
        <p:blipFill>
          <a:blip r:embed="rId2"/>
          <a:stretch>
            <a:fillRect/>
          </a:stretch>
        </p:blipFill>
        <p:spPr>
          <a:xfrm>
            <a:off x="5405862" y="1922544"/>
            <a:ext cx="6019331" cy="3009665"/>
          </a:xfrm>
          <a:prstGeom prst="rect">
            <a:avLst/>
          </a:prstGeom>
          <a:effectLst/>
        </p:spPr>
      </p:pic>
      <p:sp>
        <p:nvSpPr>
          <p:cNvPr id="2" name="Title 1">
            <a:extLst>
              <a:ext uri="{FF2B5EF4-FFF2-40B4-BE49-F238E27FC236}">
                <a16:creationId xmlns:a16="http://schemas.microsoft.com/office/drawing/2014/main" id="{D15FA8E5-05FE-7E22-5562-AA8E44CA8E6E}"/>
              </a:ext>
            </a:extLst>
          </p:cNvPr>
          <p:cNvSpPr>
            <a:spLocks noGrp="1"/>
          </p:cNvSpPr>
          <p:nvPr>
            <p:ph type="title"/>
          </p:nvPr>
        </p:nvSpPr>
        <p:spPr>
          <a:xfrm>
            <a:off x="125535" y="-109643"/>
            <a:ext cx="5837676" cy="1622321"/>
          </a:xfrm>
        </p:spPr>
        <p:txBody>
          <a:bodyPr>
            <a:normAutofit/>
          </a:bodyPr>
          <a:lstStyle/>
          <a:p>
            <a:r>
              <a:rPr lang="en-US" b="1">
                <a:cs typeface="Calibri Light"/>
              </a:rPr>
              <a:t>Fast Facts about German</a:t>
            </a:r>
          </a:p>
        </p:txBody>
      </p:sp>
    </p:spTree>
    <p:extLst>
      <p:ext uri="{BB962C8B-B14F-4D97-AF65-F5344CB8AC3E}">
        <p14:creationId xmlns:p14="http://schemas.microsoft.com/office/powerpoint/2010/main" val="317062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5B189B-0E0F-E565-8C56-EC2341F1FC6A}"/>
              </a:ext>
            </a:extLst>
          </p:cNvPr>
          <p:cNvSpPr>
            <a:spLocks noGrp="1"/>
          </p:cNvSpPr>
          <p:nvPr>
            <p:ph type="title"/>
          </p:nvPr>
        </p:nvSpPr>
        <p:spPr>
          <a:xfrm>
            <a:off x="1245072" y="1289765"/>
            <a:ext cx="3743464" cy="4270963"/>
          </a:xfrm>
        </p:spPr>
        <p:txBody>
          <a:bodyPr anchor="ctr">
            <a:normAutofit/>
          </a:bodyPr>
          <a:lstStyle/>
          <a:p>
            <a:pPr algn="ctr"/>
            <a:r>
              <a:rPr lang="en-US" sz="4300">
                <a:solidFill>
                  <a:srgbClr val="FFFFFF"/>
                </a:solidFill>
                <a:cs typeface="Calibri Light"/>
              </a:rPr>
              <a:t>English/German comparison</a:t>
            </a:r>
            <a:endParaRPr lang="en-US" sz="4300">
              <a:solidFill>
                <a:srgbClr val="FFFFFF"/>
              </a:solidFill>
            </a:endParaRP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996571EB-B33B-9F98-3639-7D0B25E006FD}"/>
              </a:ext>
            </a:extLst>
          </p:cNvPr>
          <p:cNvSpPr>
            <a:spLocks noGrp="1"/>
          </p:cNvSpPr>
          <p:nvPr>
            <p:ph idx="1"/>
          </p:nvPr>
        </p:nvSpPr>
        <p:spPr>
          <a:xfrm>
            <a:off x="6297233" y="518400"/>
            <a:ext cx="4771607" cy="5837949"/>
          </a:xfrm>
        </p:spPr>
        <p:txBody>
          <a:bodyPr vert="horz" lIns="91440" tIns="45720" rIns="91440" bIns="45720" rtlCol="0" anchor="ctr">
            <a:normAutofit lnSpcReduction="10000"/>
          </a:bodyPr>
          <a:lstStyle/>
          <a:p>
            <a:r>
              <a:rPr lang="en-US" sz="2400">
                <a:ea typeface="+mn-lt"/>
                <a:cs typeface="+mn-lt"/>
              </a:rPr>
              <a:t>And here's the first article of the Universal Declaration of Human Rights, this time in German:</a:t>
            </a:r>
          </a:p>
          <a:p>
            <a:r>
              <a:rPr lang="en-US" sz="2400" b="1" i="1">
                <a:ea typeface="+mn-lt"/>
                <a:cs typeface="+mn-lt"/>
              </a:rPr>
              <a:t>Alle Menschen </a:t>
            </a:r>
            <a:r>
              <a:rPr lang="en-US" sz="2400" b="1" i="1" err="1">
                <a:ea typeface="+mn-lt"/>
                <a:cs typeface="+mn-lt"/>
              </a:rPr>
              <a:t>sind</a:t>
            </a:r>
            <a:r>
              <a:rPr lang="en-US" sz="2400" b="1" i="1">
                <a:ea typeface="+mn-lt"/>
                <a:cs typeface="+mn-lt"/>
              </a:rPr>
              <a:t> </a:t>
            </a:r>
            <a:r>
              <a:rPr lang="en-US" sz="2400" b="1" i="1" err="1">
                <a:ea typeface="+mn-lt"/>
                <a:cs typeface="+mn-lt"/>
              </a:rPr>
              <a:t>frei</a:t>
            </a:r>
            <a:r>
              <a:rPr lang="en-US" sz="2400" b="1" i="1">
                <a:ea typeface="+mn-lt"/>
                <a:cs typeface="+mn-lt"/>
              </a:rPr>
              <a:t> und </a:t>
            </a:r>
            <a:r>
              <a:rPr lang="en-US" sz="2400" b="1" i="1" err="1">
                <a:ea typeface="+mn-lt"/>
                <a:cs typeface="+mn-lt"/>
              </a:rPr>
              <a:t>gleich</a:t>
            </a:r>
            <a:r>
              <a:rPr lang="en-US" sz="2400" b="1" i="1">
                <a:ea typeface="+mn-lt"/>
                <a:cs typeface="+mn-lt"/>
              </a:rPr>
              <a:t> an </a:t>
            </a:r>
            <a:r>
              <a:rPr lang="en-US" sz="2400" b="1" i="1" err="1">
                <a:ea typeface="+mn-lt"/>
                <a:cs typeface="+mn-lt"/>
              </a:rPr>
              <a:t>Würde</a:t>
            </a:r>
            <a:r>
              <a:rPr lang="en-US" sz="2400" b="1" i="1">
                <a:ea typeface="+mn-lt"/>
                <a:cs typeface="+mn-lt"/>
              </a:rPr>
              <a:t> und </a:t>
            </a:r>
            <a:r>
              <a:rPr lang="en-US" sz="2400" b="1" i="1" err="1">
                <a:ea typeface="+mn-lt"/>
                <a:cs typeface="+mn-lt"/>
              </a:rPr>
              <a:t>Rechten</a:t>
            </a:r>
            <a:r>
              <a:rPr lang="en-US" sz="2400" b="1" i="1">
                <a:ea typeface="+mn-lt"/>
                <a:cs typeface="+mn-lt"/>
              </a:rPr>
              <a:t> </a:t>
            </a:r>
            <a:r>
              <a:rPr lang="en-US" sz="2400" b="1" i="1" err="1">
                <a:ea typeface="+mn-lt"/>
                <a:cs typeface="+mn-lt"/>
              </a:rPr>
              <a:t>geboren</a:t>
            </a:r>
            <a:r>
              <a:rPr lang="en-US" sz="2400" b="1" i="1">
                <a:ea typeface="+mn-lt"/>
                <a:cs typeface="+mn-lt"/>
              </a:rPr>
              <a:t>. Sie </a:t>
            </a:r>
            <a:r>
              <a:rPr lang="en-US" sz="2400" b="1" i="1" err="1">
                <a:ea typeface="+mn-lt"/>
                <a:cs typeface="+mn-lt"/>
              </a:rPr>
              <a:t>sind</a:t>
            </a:r>
            <a:r>
              <a:rPr lang="en-US" sz="2400" b="1" i="1">
                <a:ea typeface="+mn-lt"/>
                <a:cs typeface="+mn-lt"/>
              </a:rPr>
              <a:t> </a:t>
            </a:r>
            <a:r>
              <a:rPr lang="en-US" sz="2400" b="1" i="1" err="1">
                <a:ea typeface="+mn-lt"/>
                <a:cs typeface="+mn-lt"/>
              </a:rPr>
              <a:t>mit</a:t>
            </a:r>
            <a:r>
              <a:rPr lang="en-US" sz="2400" b="1" i="1">
                <a:ea typeface="+mn-lt"/>
                <a:cs typeface="+mn-lt"/>
              </a:rPr>
              <a:t> Vernunft und </a:t>
            </a:r>
            <a:r>
              <a:rPr lang="en-US" sz="2400" b="1" i="1" err="1">
                <a:ea typeface="+mn-lt"/>
                <a:cs typeface="+mn-lt"/>
              </a:rPr>
              <a:t>Gewissen</a:t>
            </a:r>
            <a:r>
              <a:rPr lang="en-US" sz="2400" b="1" i="1">
                <a:ea typeface="+mn-lt"/>
                <a:cs typeface="+mn-lt"/>
              </a:rPr>
              <a:t> </a:t>
            </a:r>
            <a:r>
              <a:rPr lang="en-US" sz="2400" b="1" i="1" err="1">
                <a:ea typeface="+mn-lt"/>
                <a:cs typeface="+mn-lt"/>
              </a:rPr>
              <a:t>begabt</a:t>
            </a:r>
            <a:r>
              <a:rPr lang="en-US" sz="2400" b="1" i="1">
                <a:ea typeface="+mn-lt"/>
                <a:cs typeface="+mn-lt"/>
              </a:rPr>
              <a:t> und </a:t>
            </a:r>
            <a:r>
              <a:rPr lang="en-US" sz="2400" b="1" i="1" err="1">
                <a:ea typeface="+mn-lt"/>
                <a:cs typeface="+mn-lt"/>
              </a:rPr>
              <a:t>sollen</a:t>
            </a:r>
            <a:r>
              <a:rPr lang="en-US" sz="2400" b="1" i="1">
                <a:ea typeface="+mn-lt"/>
                <a:cs typeface="+mn-lt"/>
              </a:rPr>
              <a:t> </a:t>
            </a:r>
            <a:r>
              <a:rPr lang="en-US" sz="2400" b="1" i="1" err="1">
                <a:ea typeface="+mn-lt"/>
                <a:cs typeface="+mn-lt"/>
              </a:rPr>
              <a:t>einander</a:t>
            </a:r>
            <a:r>
              <a:rPr lang="en-US" sz="2400" b="1" i="1">
                <a:ea typeface="+mn-lt"/>
                <a:cs typeface="+mn-lt"/>
              </a:rPr>
              <a:t> </a:t>
            </a:r>
            <a:r>
              <a:rPr lang="en-US" sz="2400" b="1" i="1" err="1">
                <a:ea typeface="+mn-lt"/>
                <a:cs typeface="+mn-lt"/>
              </a:rPr>
              <a:t>im</a:t>
            </a:r>
            <a:r>
              <a:rPr lang="en-US" sz="2400" b="1" i="1">
                <a:ea typeface="+mn-lt"/>
                <a:cs typeface="+mn-lt"/>
              </a:rPr>
              <a:t> Geist der </a:t>
            </a:r>
            <a:r>
              <a:rPr lang="en-US" sz="2400" b="1" i="1" err="1">
                <a:ea typeface="+mn-lt"/>
                <a:cs typeface="+mn-lt"/>
              </a:rPr>
              <a:t>Brüderlichkeit</a:t>
            </a:r>
            <a:r>
              <a:rPr lang="en-US" sz="2400" b="1" i="1">
                <a:ea typeface="+mn-lt"/>
                <a:cs typeface="+mn-lt"/>
              </a:rPr>
              <a:t> </a:t>
            </a:r>
            <a:r>
              <a:rPr lang="en-US" sz="2400" b="1" i="1" err="1">
                <a:ea typeface="+mn-lt"/>
                <a:cs typeface="+mn-lt"/>
              </a:rPr>
              <a:t>begegnen</a:t>
            </a:r>
            <a:r>
              <a:rPr lang="en-US" sz="2400" b="1" i="1">
                <a:ea typeface="+mn-lt"/>
                <a:cs typeface="+mn-lt"/>
              </a:rPr>
              <a:t>. </a:t>
            </a:r>
            <a:endParaRPr lang="en-US" sz="2400" b="1">
              <a:ea typeface="+mn-lt"/>
              <a:cs typeface="+mn-lt"/>
            </a:endParaRPr>
          </a:p>
          <a:p>
            <a:r>
              <a:rPr lang="en-US" sz="2400">
                <a:ea typeface="+mn-lt"/>
                <a:cs typeface="+mn-lt"/>
              </a:rPr>
              <a:t>And again, the English translation:</a:t>
            </a:r>
          </a:p>
          <a:p>
            <a:r>
              <a:rPr lang="en-US" sz="2400" i="1">
                <a:ea typeface="+mn-lt"/>
                <a:cs typeface="+mn-lt"/>
              </a:rPr>
              <a:t>All human beings are born free and equal in dignity and rights. They are endowed with reason and conscience and should act towards one another in a spirit of brotherhood.</a:t>
            </a:r>
            <a:endParaRPr lang="en-US" sz="2400">
              <a:ea typeface="+mn-lt"/>
              <a:cs typeface="+mn-lt"/>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95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1016-103A-4329-9CD1-F4CCB4743C37}"/>
              </a:ext>
            </a:extLst>
          </p:cNvPr>
          <p:cNvSpPr>
            <a:spLocks noGrp="1"/>
          </p:cNvSpPr>
          <p:nvPr>
            <p:ph type="title"/>
          </p:nvPr>
        </p:nvSpPr>
        <p:spPr/>
        <p:txBody>
          <a:bodyPr/>
          <a:lstStyle/>
          <a:p>
            <a:pPr algn="ctr"/>
            <a:r>
              <a:rPr lang="en-US"/>
              <a:t>Does language matter?</a:t>
            </a:r>
          </a:p>
        </p:txBody>
      </p:sp>
      <p:sp>
        <p:nvSpPr>
          <p:cNvPr id="8" name="Content Placeholder 7">
            <a:extLst>
              <a:ext uri="{FF2B5EF4-FFF2-40B4-BE49-F238E27FC236}">
                <a16:creationId xmlns:a16="http://schemas.microsoft.com/office/drawing/2014/main" id="{C224CFE5-D09F-4957-A381-7E850DA5F90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48492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B8FA9-9F39-FE33-4202-A978DACABF47}"/>
              </a:ext>
            </a:extLst>
          </p:cNvPr>
          <p:cNvSpPr>
            <a:spLocks noGrp="1"/>
          </p:cNvSpPr>
          <p:nvPr>
            <p:ph type="title"/>
          </p:nvPr>
        </p:nvSpPr>
        <p:spPr/>
        <p:txBody>
          <a:bodyPr/>
          <a:lstStyle/>
          <a:p>
            <a:r>
              <a:rPr lang="en-US"/>
              <a:t>Think of all the ways we use language…</a:t>
            </a:r>
          </a:p>
        </p:txBody>
      </p:sp>
      <p:grpSp>
        <p:nvGrpSpPr>
          <p:cNvPr id="58" name="Group 57">
            <a:extLst>
              <a:ext uri="{FF2B5EF4-FFF2-40B4-BE49-F238E27FC236}">
                <a16:creationId xmlns:a16="http://schemas.microsoft.com/office/drawing/2014/main" id="{F18927A3-7BF5-4BE7-BD06-F13033B6C572}"/>
              </a:ext>
            </a:extLst>
          </p:cNvPr>
          <p:cNvGrpSpPr/>
          <p:nvPr/>
        </p:nvGrpSpPr>
        <p:grpSpPr>
          <a:xfrm>
            <a:off x="120741" y="3334821"/>
            <a:ext cx="1866377" cy="1322540"/>
            <a:chOff x="1676400" y="3534427"/>
            <a:chExt cx="1866377" cy="1322540"/>
          </a:xfrm>
        </p:grpSpPr>
        <p:sp>
          <p:nvSpPr>
            <p:cNvPr id="59" name="TextBox 58">
              <a:extLst>
                <a:ext uri="{FF2B5EF4-FFF2-40B4-BE49-F238E27FC236}">
                  <a16:creationId xmlns:a16="http://schemas.microsoft.com/office/drawing/2014/main" id="{AB870873-9EF1-45F3-A8C2-67F78A8BA879}"/>
                </a:ext>
              </a:extLst>
            </p:cNvPr>
            <p:cNvSpPr txBox="1"/>
            <p:nvPr/>
          </p:nvSpPr>
          <p:spPr>
            <a:xfrm>
              <a:off x="1676400" y="3534427"/>
              <a:ext cx="186637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Understand</a:t>
              </a:r>
              <a:endParaRPr lang="en-US" sz="2400">
                <a:cs typeface="Calibri"/>
              </a:endParaRPr>
            </a:p>
          </p:txBody>
        </p:sp>
        <p:pic>
          <p:nvPicPr>
            <p:cNvPr id="60" name="Graphic 9" descr="Brain in head outline">
              <a:extLst>
                <a:ext uri="{FF2B5EF4-FFF2-40B4-BE49-F238E27FC236}">
                  <a16:creationId xmlns:a16="http://schemas.microsoft.com/office/drawing/2014/main" id="{32DAEBAF-5EC4-4DE5-9996-EF6E2A5334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48005" y="3942567"/>
              <a:ext cx="914400" cy="914400"/>
            </a:xfrm>
            <a:prstGeom prst="rect">
              <a:avLst/>
            </a:prstGeom>
          </p:spPr>
        </p:pic>
      </p:grpSp>
      <p:grpSp>
        <p:nvGrpSpPr>
          <p:cNvPr id="66" name="Group 65">
            <a:extLst>
              <a:ext uri="{FF2B5EF4-FFF2-40B4-BE49-F238E27FC236}">
                <a16:creationId xmlns:a16="http://schemas.microsoft.com/office/drawing/2014/main" id="{5FF8B57C-A8BE-4B1E-8E4E-DC48C43D038A}"/>
              </a:ext>
            </a:extLst>
          </p:cNvPr>
          <p:cNvGrpSpPr/>
          <p:nvPr/>
        </p:nvGrpSpPr>
        <p:grpSpPr>
          <a:xfrm>
            <a:off x="457044" y="1730584"/>
            <a:ext cx="1866377" cy="1301725"/>
            <a:chOff x="586508" y="1770480"/>
            <a:chExt cx="1866377" cy="1301725"/>
          </a:xfrm>
        </p:grpSpPr>
        <p:sp>
          <p:nvSpPr>
            <p:cNvPr id="29" name="TextBox 28">
              <a:extLst>
                <a:ext uri="{FF2B5EF4-FFF2-40B4-BE49-F238E27FC236}">
                  <a16:creationId xmlns:a16="http://schemas.microsoft.com/office/drawing/2014/main" id="{B96A1650-0592-461B-BEBF-0941394485FE}"/>
                </a:ext>
              </a:extLst>
            </p:cNvPr>
            <p:cNvSpPr txBox="1"/>
            <p:nvPr/>
          </p:nvSpPr>
          <p:spPr>
            <a:xfrm>
              <a:off x="586508" y="1770480"/>
              <a:ext cx="186637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Apologize</a:t>
              </a:r>
              <a:endParaRPr lang="en-US" sz="2400">
                <a:cs typeface="Calibri"/>
              </a:endParaRPr>
            </a:p>
          </p:txBody>
        </p:sp>
        <p:pic>
          <p:nvPicPr>
            <p:cNvPr id="65" name="Graphic 64" descr="Adhesive Bandage outline">
              <a:extLst>
                <a:ext uri="{FF2B5EF4-FFF2-40B4-BE49-F238E27FC236}">
                  <a16:creationId xmlns:a16="http://schemas.microsoft.com/office/drawing/2014/main" id="{E5C1AB5C-6D17-4667-8F36-90BF5C43E33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1438" y="2157805"/>
              <a:ext cx="914400" cy="914400"/>
            </a:xfrm>
            <a:prstGeom prst="rect">
              <a:avLst/>
            </a:prstGeom>
          </p:spPr>
        </p:pic>
      </p:grpSp>
      <p:grpSp>
        <p:nvGrpSpPr>
          <p:cNvPr id="69" name="Group 68">
            <a:extLst>
              <a:ext uri="{FF2B5EF4-FFF2-40B4-BE49-F238E27FC236}">
                <a16:creationId xmlns:a16="http://schemas.microsoft.com/office/drawing/2014/main" id="{76B2697D-B3D7-4A8B-9196-50E7E95C1C1D}"/>
              </a:ext>
            </a:extLst>
          </p:cNvPr>
          <p:cNvGrpSpPr/>
          <p:nvPr/>
        </p:nvGrpSpPr>
        <p:grpSpPr>
          <a:xfrm>
            <a:off x="2107232" y="1277954"/>
            <a:ext cx="1866377" cy="1376065"/>
            <a:chOff x="2122684" y="1410427"/>
            <a:chExt cx="1866377" cy="1376065"/>
          </a:xfrm>
        </p:grpSpPr>
        <p:sp>
          <p:nvSpPr>
            <p:cNvPr id="53" name="TextBox 52">
              <a:extLst>
                <a:ext uri="{FF2B5EF4-FFF2-40B4-BE49-F238E27FC236}">
                  <a16:creationId xmlns:a16="http://schemas.microsoft.com/office/drawing/2014/main" id="{EFCDBBBB-1E7E-4D74-B4CF-4B54823618C2}"/>
                </a:ext>
              </a:extLst>
            </p:cNvPr>
            <p:cNvSpPr txBox="1"/>
            <p:nvPr/>
          </p:nvSpPr>
          <p:spPr>
            <a:xfrm>
              <a:off x="2122684" y="1410427"/>
              <a:ext cx="186637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Intimidate</a:t>
              </a:r>
              <a:endParaRPr lang="en-US" sz="2400">
                <a:cs typeface="Calibri"/>
              </a:endParaRPr>
            </a:p>
          </p:txBody>
        </p:sp>
        <p:pic>
          <p:nvPicPr>
            <p:cNvPr id="68" name="Graphic 67" descr="Monster outline">
              <a:extLst>
                <a:ext uri="{FF2B5EF4-FFF2-40B4-BE49-F238E27FC236}">
                  <a16:creationId xmlns:a16="http://schemas.microsoft.com/office/drawing/2014/main" id="{4302F9C3-FC2A-4A9B-8234-FC779F5C888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94568" y="1872092"/>
              <a:ext cx="914400" cy="914400"/>
            </a:xfrm>
            <a:prstGeom prst="rect">
              <a:avLst/>
            </a:prstGeom>
          </p:spPr>
        </p:pic>
      </p:grpSp>
      <p:grpSp>
        <p:nvGrpSpPr>
          <p:cNvPr id="72" name="Group 71">
            <a:extLst>
              <a:ext uri="{FF2B5EF4-FFF2-40B4-BE49-F238E27FC236}">
                <a16:creationId xmlns:a16="http://schemas.microsoft.com/office/drawing/2014/main" id="{8EE8C4B5-2126-4894-B29E-31C395FF4C86}"/>
              </a:ext>
            </a:extLst>
          </p:cNvPr>
          <p:cNvGrpSpPr/>
          <p:nvPr/>
        </p:nvGrpSpPr>
        <p:grpSpPr>
          <a:xfrm>
            <a:off x="4731035" y="1551164"/>
            <a:ext cx="1866377" cy="1293990"/>
            <a:chOff x="4518635" y="1534536"/>
            <a:chExt cx="1866377" cy="1293990"/>
          </a:xfrm>
        </p:grpSpPr>
        <p:sp>
          <p:nvSpPr>
            <p:cNvPr id="41" name="TextBox 40">
              <a:extLst>
                <a:ext uri="{FF2B5EF4-FFF2-40B4-BE49-F238E27FC236}">
                  <a16:creationId xmlns:a16="http://schemas.microsoft.com/office/drawing/2014/main" id="{21F167CD-6C33-42D7-A468-2930CDB31A18}"/>
                </a:ext>
              </a:extLst>
            </p:cNvPr>
            <p:cNvSpPr txBox="1"/>
            <p:nvPr/>
          </p:nvSpPr>
          <p:spPr>
            <a:xfrm>
              <a:off x="4518635" y="1534536"/>
              <a:ext cx="186637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Inspire</a:t>
              </a:r>
              <a:endParaRPr lang="en-US" sz="2400">
                <a:cs typeface="Calibri"/>
              </a:endParaRPr>
            </a:p>
          </p:txBody>
        </p:sp>
        <p:pic>
          <p:nvPicPr>
            <p:cNvPr id="71" name="Graphic 70" descr="Fireworks outline">
              <a:extLst>
                <a:ext uri="{FF2B5EF4-FFF2-40B4-BE49-F238E27FC236}">
                  <a16:creationId xmlns:a16="http://schemas.microsoft.com/office/drawing/2014/main" id="{99E705E9-4A5D-444A-B8AC-9CE23424FA0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90255" y="1914126"/>
              <a:ext cx="914400" cy="914400"/>
            </a:xfrm>
            <a:prstGeom prst="rect">
              <a:avLst/>
            </a:prstGeom>
          </p:spPr>
        </p:pic>
      </p:grpSp>
      <p:grpSp>
        <p:nvGrpSpPr>
          <p:cNvPr id="75" name="Group 74">
            <a:extLst>
              <a:ext uri="{FF2B5EF4-FFF2-40B4-BE49-F238E27FC236}">
                <a16:creationId xmlns:a16="http://schemas.microsoft.com/office/drawing/2014/main" id="{A9B4503E-14EB-4875-938F-F5FC8C00EDB1}"/>
              </a:ext>
            </a:extLst>
          </p:cNvPr>
          <p:cNvGrpSpPr/>
          <p:nvPr/>
        </p:nvGrpSpPr>
        <p:grpSpPr>
          <a:xfrm>
            <a:off x="3377953" y="2306149"/>
            <a:ext cx="1866377" cy="1249442"/>
            <a:chOff x="3163737" y="2305936"/>
            <a:chExt cx="1866377" cy="1249442"/>
          </a:xfrm>
        </p:grpSpPr>
        <p:sp>
          <p:nvSpPr>
            <p:cNvPr id="23" name="TextBox 22">
              <a:extLst>
                <a:ext uri="{FF2B5EF4-FFF2-40B4-BE49-F238E27FC236}">
                  <a16:creationId xmlns:a16="http://schemas.microsoft.com/office/drawing/2014/main" id="{6E36A3A1-BFFA-4E6D-802E-E14AC36B60D1}"/>
                </a:ext>
              </a:extLst>
            </p:cNvPr>
            <p:cNvSpPr txBox="1"/>
            <p:nvPr/>
          </p:nvSpPr>
          <p:spPr>
            <a:xfrm>
              <a:off x="3163737" y="2305936"/>
              <a:ext cx="186637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Flirt</a:t>
              </a:r>
              <a:endParaRPr lang="en-US" sz="2400">
                <a:cs typeface="Calibri"/>
              </a:endParaRPr>
            </a:p>
          </p:txBody>
        </p:sp>
        <p:pic>
          <p:nvPicPr>
            <p:cNvPr id="74" name="Graphic 73" descr="Winking face outline outline">
              <a:extLst>
                <a:ext uri="{FF2B5EF4-FFF2-40B4-BE49-F238E27FC236}">
                  <a16:creationId xmlns:a16="http://schemas.microsoft.com/office/drawing/2014/main" id="{37F92248-8591-4869-98A7-BDA4466FF45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634827" y="2640978"/>
              <a:ext cx="914400" cy="914400"/>
            </a:xfrm>
            <a:prstGeom prst="rect">
              <a:avLst/>
            </a:prstGeom>
          </p:spPr>
        </p:pic>
      </p:grpSp>
      <p:grpSp>
        <p:nvGrpSpPr>
          <p:cNvPr id="78" name="Group 77">
            <a:extLst>
              <a:ext uri="{FF2B5EF4-FFF2-40B4-BE49-F238E27FC236}">
                <a16:creationId xmlns:a16="http://schemas.microsoft.com/office/drawing/2014/main" id="{4E49CB13-E7E0-4411-9C26-FA0669EE214C}"/>
              </a:ext>
            </a:extLst>
          </p:cNvPr>
          <p:cNvGrpSpPr/>
          <p:nvPr/>
        </p:nvGrpSpPr>
        <p:grpSpPr>
          <a:xfrm>
            <a:off x="10147813" y="3236844"/>
            <a:ext cx="1866377" cy="1216447"/>
            <a:chOff x="10147813" y="3236844"/>
            <a:chExt cx="1866377" cy="1216447"/>
          </a:xfrm>
        </p:grpSpPr>
        <p:sp>
          <p:nvSpPr>
            <p:cNvPr id="56" name="TextBox 55">
              <a:extLst>
                <a:ext uri="{FF2B5EF4-FFF2-40B4-BE49-F238E27FC236}">
                  <a16:creationId xmlns:a16="http://schemas.microsoft.com/office/drawing/2014/main" id="{069C5254-9EE0-4385-B444-647DCA4D0354}"/>
                </a:ext>
              </a:extLst>
            </p:cNvPr>
            <p:cNvSpPr txBox="1"/>
            <p:nvPr/>
          </p:nvSpPr>
          <p:spPr>
            <a:xfrm>
              <a:off x="10147813" y="3236844"/>
              <a:ext cx="186637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Progress</a:t>
              </a:r>
              <a:endParaRPr lang="en-US" sz="2400">
                <a:cs typeface="Calibri"/>
              </a:endParaRPr>
            </a:p>
          </p:txBody>
        </p:sp>
        <p:pic>
          <p:nvPicPr>
            <p:cNvPr id="77" name="Graphic 76" descr="Clenched Fist outline">
              <a:extLst>
                <a:ext uri="{FF2B5EF4-FFF2-40B4-BE49-F238E27FC236}">
                  <a16:creationId xmlns:a16="http://schemas.microsoft.com/office/drawing/2014/main" id="{9779E9A4-D83F-4C17-A31F-0F146673978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625332" y="3538891"/>
              <a:ext cx="914400" cy="914400"/>
            </a:xfrm>
            <a:prstGeom prst="rect">
              <a:avLst/>
            </a:prstGeom>
          </p:spPr>
        </p:pic>
      </p:grpSp>
      <p:grpSp>
        <p:nvGrpSpPr>
          <p:cNvPr id="81" name="Group 80">
            <a:extLst>
              <a:ext uri="{FF2B5EF4-FFF2-40B4-BE49-F238E27FC236}">
                <a16:creationId xmlns:a16="http://schemas.microsoft.com/office/drawing/2014/main" id="{AC1B24F7-7015-4769-A55D-CD121485F1AA}"/>
              </a:ext>
            </a:extLst>
          </p:cNvPr>
          <p:cNvGrpSpPr/>
          <p:nvPr/>
        </p:nvGrpSpPr>
        <p:grpSpPr>
          <a:xfrm>
            <a:off x="4883198" y="3362665"/>
            <a:ext cx="1521912" cy="1197924"/>
            <a:chOff x="4724400" y="3534426"/>
            <a:chExt cx="1521912" cy="1197924"/>
          </a:xfrm>
        </p:grpSpPr>
        <p:sp>
          <p:nvSpPr>
            <p:cNvPr id="11" name="TextBox 10">
              <a:extLst>
                <a:ext uri="{FF2B5EF4-FFF2-40B4-BE49-F238E27FC236}">
                  <a16:creationId xmlns:a16="http://schemas.microsoft.com/office/drawing/2014/main" id="{36DA48AA-9E41-4870-B962-73763246FC84}"/>
                </a:ext>
              </a:extLst>
            </p:cNvPr>
            <p:cNvSpPr txBox="1"/>
            <p:nvPr/>
          </p:nvSpPr>
          <p:spPr>
            <a:xfrm>
              <a:off x="4724400" y="3534426"/>
              <a:ext cx="152191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Write</a:t>
              </a:r>
              <a:endParaRPr lang="en-US" sz="2400">
                <a:cs typeface="Calibri"/>
              </a:endParaRPr>
            </a:p>
          </p:txBody>
        </p:sp>
        <p:pic>
          <p:nvPicPr>
            <p:cNvPr id="80" name="Graphic 79" descr="Pencil outline">
              <a:extLst>
                <a:ext uri="{FF2B5EF4-FFF2-40B4-BE49-F238E27FC236}">
                  <a16:creationId xmlns:a16="http://schemas.microsoft.com/office/drawing/2014/main" id="{3909EBC4-CD70-4571-9873-D1A36EB73B6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043046" y="3817950"/>
              <a:ext cx="914400" cy="914400"/>
            </a:xfrm>
            <a:prstGeom prst="rect">
              <a:avLst/>
            </a:prstGeom>
          </p:spPr>
        </p:pic>
      </p:grpSp>
      <p:grpSp>
        <p:nvGrpSpPr>
          <p:cNvPr id="84" name="Group 83">
            <a:extLst>
              <a:ext uri="{FF2B5EF4-FFF2-40B4-BE49-F238E27FC236}">
                <a16:creationId xmlns:a16="http://schemas.microsoft.com/office/drawing/2014/main" id="{5B74AAF8-3AF6-4DC9-97D1-01C3E0B0DF40}"/>
              </a:ext>
            </a:extLst>
          </p:cNvPr>
          <p:cNvGrpSpPr/>
          <p:nvPr/>
        </p:nvGrpSpPr>
        <p:grpSpPr>
          <a:xfrm>
            <a:off x="3190159" y="3841757"/>
            <a:ext cx="1866377" cy="1162822"/>
            <a:chOff x="3190159" y="3841757"/>
            <a:chExt cx="1866377" cy="1162822"/>
          </a:xfrm>
        </p:grpSpPr>
        <p:sp>
          <p:nvSpPr>
            <p:cNvPr id="50" name="TextBox 49">
              <a:extLst>
                <a:ext uri="{FF2B5EF4-FFF2-40B4-BE49-F238E27FC236}">
                  <a16:creationId xmlns:a16="http://schemas.microsoft.com/office/drawing/2014/main" id="{B9B94AD5-EB3A-43C5-B411-DB569870152A}"/>
                </a:ext>
              </a:extLst>
            </p:cNvPr>
            <p:cNvSpPr txBox="1"/>
            <p:nvPr/>
          </p:nvSpPr>
          <p:spPr>
            <a:xfrm>
              <a:off x="3190159" y="3841757"/>
              <a:ext cx="186637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Comfort</a:t>
              </a:r>
              <a:endParaRPr lang="en-US" sz="2400">
                <a:cs typeface="Calibri"/>
              </a:endParaRPr>
            </a:p>
          </p:txBody>
        </p:sp>
        <p:pic>
          <p:nvPicPr>
            <p:cNvPr id="83" name="Graphic 82" descr="Butterfly outline">
              <a:extLst>
                <a:ext uri="{FF2B5EF4-FFF2-40B4-BE49-F238E27FC236}">
                  <a16:creationId xmlns:a16="http://schemas.microsoft.com/office/drawing/2014/main" id="{831DBEB5-A6B1-4895-ADC3-3E0B58FB869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670943" y="4090179"/>
              <a:ext cx="914400" cy="914400"/>
            </a:xfrm>
            <a:prstGeom prst="rect">
              <a:avLst/>
            </a:prstGeom>
          </p:spPr>
        </p:pic>
      </p:grpSp>
      <p:grpSp>
        <p:nvGrpSpPr>
          <p:cNvPr id="87" name="Group 86">
            <a:extLst>
              <a:ext uri="{FF2B5EF4-FFF2-40B4-BE49-F238E27FC236}">
                <a16:creationId xmlns:a16="http://schemas.microsoft.com/office/drawing/2014/main" id="{2AFF4BDB-B8EA-4264-9694-DF0170F6BF6C}"/>
              </a:ext>
            </a:extLst>
          </p:cNvPr>
          <p:cNvGrpSpPr/>
          <p:nvPr/>
        </p:nvGrpSpPr>
        <p:grpSpPr>
          <a:xfrm>
            <a:off x="1769699" y="2901000"/>
            <a:ext cx="1866377" cy="1309181"/>
            <a:chOff x="1676400" y="3534427"/>
            <a:chExt cx="1866377" cy="1309181"/>
          </a:xfrm>
        </p:grpSpPr>
        <p:sp>
          <p:nvSpPr>
            <p:cNvPr id="5" name="TextBox 4">
              <a:extLst>
                <a:ext uri="{FF2B5EF4-FFF2-40B4-BE49-F238E27FC236}">
                  <a16:creationId xmlns:a16="http://schemas.microsoft.com/office/drawing/2014/main" id="{4321636F-BF21-4E37-9CB1-641C323C22DF}"/>
                </a:ext>
              </a:extLst>
            </p:cNvPr>
            <p:cNvSpPr txBox="1"/>
            <p:nvPr/>
          </p:nvSpPr>
          <p:spPr>
            <a:xfrm>
              <a:off x="1676400" y="3534427"/>
              <a:ext cx="186637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Read</a:t>
              </a:r>
              <a:endParaRPr lang="en-US" sz="2400">
                <a:cs typeface="Calibri"/>
              </a:endParaRPr>
            </a:p>
          </p:txBody>
        </p:sp>
        <p:pic>
          <p:nvPicPr>
            <p:cNvPr id="86" name="Graphic 85" descr="Storytelling outline">
              <a:extLst>
                <a:ext uri="{FF2B5EF4-FFF2-40B4-BE49-F238E27FC236}">
                  <a16:creationId xmlns:a16="http://schemas.microsoft.com/office/drawing/2014/main" id="{9B03EB14-B657-4FFF-82C3-DC78527B3FE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152388" y="3929208"/>
              <a:ext cx="914400" cy="914400"/>
            </a:xfrm>
            <a:prstGeom prst="rect">
              <a:avLst/>
            </a:prstGeom>
          </p:spPr>
        </p:pic>
      </p:grpSp>
      <p:grpSp>
        <p:nvGrpSpPr>
          <p:cNvPr id="90" name="Group 89">
            <a:extLst>
              <a:ext uri="{FF2B5EF4-FFF2-40B4-BE49-F238E27FC236}">
                <a16:creationId xmlns:a16="http://schemas.microsoft.com/office/drawing/2014/main" id="{5DDD7E13-6D70-4CBD-A56B-ECCCA2BA5B5E}"/>
              </a:ext>
            </a:extLst>
          </p:cNvPr>
          <p:cNvGrpSpPr/>
          <p:nvPr/>
        </p:nvGrpSpPr>
        <p:grpSpPr>
          <a:xfrm>
            <a:off x="8008834" y="1532132"/>
            <a:ext cx="1866377" cy="1325563"/>
            <a:chOff x="8008834" y="1532132"/>
            <a:chExt cx="1866377" cy="1325563"/>
          </a:xfrm>
        </p:grpSpPr>
        <p:sp>
          <p:nvSpPr>
            <p:cNvPr id="44" name="TextBox 43">
              <a:extLst>
                <a:ext uri="{FF2B5EF4-FFF2-40B4-BE49-F238E27FC236}">
                  <a16:creationId xmlns:a16="http://schemas.microsoft.com/office/drawing/2014/main" id="{7160825D-344E-4A28-9FDA-04D7F3087B11}"/>
                </a:ext>
              </a:extLst>
            </p:cNvPr>
            <p:cNvSpPr txBox="1"/>
            <p:nvPr/>
          </p:nvSpPr>
          <p:spPr>
            <a:xfrm>
              <a:off x="8008834" y="1532132"/>
              <a:ext cx="186637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Educate</a:t>
              </a:r>
              <a:endParaRPr lang="en-US" sz="2400">
                <a:cs typeface="Calibri"/>
              </a:endParaRPr>
            </a:p>
          </p:txBody>
        </p:sp>
        <p:pic>
          <p:nvPicPr>
            <p:cNvPr id="89" name="Graphic 88" descr="Classroom outline">
              <a:extLst>
                <a:ext uri="{FF2B5EF4-FFF2-40B4-BE49-F238E27FC236}">
                  <a16:creationId xmlns:a16="http://schemas.microsoft.com/office/drawing/2014/main" id="{99989533-505D-4BE4-9882-8C44F8237063}"/>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426876" y="1943295"/>
              <a:ext cx="914400" cy="914400"/>
            </a:xfrm>
            <a:prstGeom prst="rect">
              <a:avLst/>
            </a:prstGeom>
          </p:spPr>
        </p:pic>
      </p:grpSp>
      <p:grpSp>
        <p:nvGrpSpPr>
          <p:cNvPr id="93" name="Group 92">
            <a:extLst>
              <a:ext uri="{FF2B5EF4-FFF2-40B4-BE49-F238E27FC236}">
                <a16:creationId xmlns:a16="http://schemas.microsoft.com/office/drawing/2014/main" id="{67A971E2-548A-4E3C-A61A-D86E15E2737C}"/>
              </a:ext>
            </a:extLst>
          </p:cNvPr>
          <p:cNvGrpSpPr/>
          <p:nvPr/>
        </p:nvGrpSpPr>
        <p:grpSpPr>
          <a:xfrm>
            <a:off x="9760081" y="1598426"/>
            <a:ext cx="1866377" cy="1227291"/>
            <a:chOff x="9760081" y="1598426"/>
            <a:chExt cx="1866377" cy="1227291"/>
          </a:xfrm>
        </p:grpSpPr>
        <p:sp>
          <p:nvSpPr>
            <p:cNvPr id="26" name="TextBox 25">
              <a:extLst>
                <a:ext uri="{FF2B5EF4-FFF2-40B4-BE49-F238E27FC236}">
                  <a16:creationId xmlns:a16="http://schemas.microsoft.com/office/drawing/2014/main" id="{E1FB95D9-9556-463A-B23C-B214E03D8195}"/>
                </a:ext>
              </a:extLst>
            </p:cNvPr>
            <p:cNvSpPr txBox="1"/>
            <p:nvPr/>
          </p:nvSpPr>
          <p:spPr>
            <a:xfrm>
              <a:off x="9760081" y="1598426"/>
              <a:ext cx="186637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Control</a:t>
              </a:r>
              <a:endParaRPr lang="en-US" sz="2400">
                <a:cs typeface="Calibri"/>
              </a:endParaRPr>
            </a:p>
          </p:txBody>
        </p:sp>
        <p:pic>
          <p:nvPicPr>
            <p:cNvPr id="92" name="Graphic 91" descr="Jail outline">
              <a:extLst>
                <a:ext uri="{FF2B5EF4-FFF2-40B4-BE49-F238E27FC236}">
                  <a16:creationId xmlns:a16="http://schemas.microsoft.com/office/drawing/2014/main" id="{A4DBE332-BDF9-43C1-BA0E-C172A46517CF}"/>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0236069" y="1911317"/>
              <a:ext cx="914400" cy="914400"/>
            </a:xfrm>
            <a:prstGeom prst="rect">
              <a:avLst/>
            </a:prstGeom>
          </p:spPr>
        </p:pic>
      </p:grpSp>
      <p:grpSp>
        <p:nvGrpSpPr>
          <p:cNvPr id="96" name="Group 95">
            <a:extLst>
              <a:ext uri="{FF2B5EF4-FFF2-40B4-BE49-F238E27FC236}">
                <a16:creationId xmlns:a16="http://schemas.microsoft.com/office/drawing/2014/main" id="{5696E663-08DD-4831-B7AC-1886D61AE002}"/>
              </a:ext>
            </a:extLst>
          </p:cNvPr>
          <p:cNvGrpSpPr/>
          <p:nvPr/>
        </p:nvGrpSpPr>
        <p:grpSpPr>
          <a:xfrm>
            <a:off x="10147813" y="4673039"/>
            <a:ext cx="1866377" cy="1211982"/>
            <a:chOff x="9905335" y="5218917"/>
            <a:chExt cx="1866377" cy="1211982"/>
          </a:xfrm>
        </p:grpSpPr>
        <p:sp>
          <p:nvSpPr>
            <p:cNvPr id="32" name="TextBox 31">
              <a:extLst>
                <a:ext uri="{FF2B5EF4-FFF2-40B4-BE49-F238E27FC236}">
                  <a16:creationId xmlns:a16="http://schemas.microsoft.com/office/drawing/2014/main" id="{62732FEE-205A-4087-A546-A97780A8B706}"/>
                </a:ext>
              </a:extLst>
            </p:cNvPr>
            <p:cNvSpPr txBox="1"/>
            <p:nvPr/>
          </p:nvSpPr>
          <p:spPr>
            <a:xfrm>
              <a:off x="9905335" y="5218917"/>
              <a:ext cx="186637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Hurt</a:t>
              </a:r>
              <a:endParaRPr lang="en-US" sz="2400">
                <a:cs typeface="Calibri"/>
              </a:endParaRPr>
            </a:p>
          </p:txBody>
        </p:sp>
        <p:pic>
          <p:nvPicPr>
            <p:cNvPr id="95" name="Graphic 94" descr="Broken Heart outline">
              <a:extLst>
                <a:ext uri="{FF2B5EF4-FFF2-40B4-BE49-F238E27FC236}">
                  <a16:creationId xmlns:a16="http://schemas.microsoft.com/office/drawing/2014/main" id="{8817C106-ACF9-4ED6-B1C4-338DAFFB8E72}"/>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0347539" y="5516499"/>
              <a:ext cx="914400" cy="914400"/>
            </a:xfrm>
            <a:prstGeom prst="rect">
              <a:avLst/>
            </a:prstGeom>
          </p:spPr>
        </p:pic>
      </p:grpSp>
      <p:grpSp>
        <p:nvGrpSpPr>
          <p:cNvPr id="99" name="Group 98">
            <a:extLst>
              <a:ext uri="{FF2B5EF4-FFF2-40B4-BE49-F238E27FC236}">
                <a16:creationId xmlns:a16="http://schemas.microsoft.com/office/drawing/2014/main" id="{A3F7290A-EEFD-4DDA-8917-CA76FE703392}"/>
              </a:ext>
            </a:extLst>
          </p:cNvPr>
          <p:cNvGrpSpPr/>
          <p:nvPr/>
        </p:nvGrpSpPr>
        <p:grpSpPr>
          <a:xfrm>
            <a:off x="8660372" y="5023130"/>
            <a:ext cx="1866377" cy="1188214"/>
            <a:chOff x="8660372" y="5023130"/>
            <a:chExt cx="1866377" cy="1188214"/>
          </a:xfrm>
        </p:grpSpPr>
        <p:sp>
          <p:nvSpPr>
            <p:cNvPr id="62" name="TextBox 61">
              <a:extLst>
                <a:ext uri="{FF2B5EF4-FFF2-40B4-BE49-F238E27FC236}">
                  <a16:creationId xmlns:a16="http://schemas.microsoft.com/office/drawing/2014/main" id="{0938F74C-1EB8-4676-89CC-691B0AEF1680}"/>
                </a:ext>
              </a:extLst>
            </p:cNvPr>
            <p:cNvSpPr txBox="1"/>
            <p:nvPr/>
          </p:nvSpPr>
          <p:spPr>
            <a:xfrm>
              <a:off x="8660372" y="5023130"/>
              <a:ext cx="186637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Inform</a:t>
              </a:r>
              <a:endParaRPr lang="en-US" sz="2400">
                <a:cs typeface="Calibri"/>
              </a:endParaRPr>
            </a:p>
          </p:txBody>
        </p:sp>
        <p:pic>
          <p:nvPicPr>
            <p:cNvPr id="98" name="Graphic 97" descr="Newspaper outline">
              <a:extLst>
                <a:ext uri="{FF2B5EF4-FFF2-40B4-BE49-F238E27FC236}">
                  <a16:creationId xmlns:a16="http://schemas.microsoft.com/office/drawing/2014/main" id="{AFA6A614-708C-4068-9064-EE8BF6823454}"/>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9139563" y="5296944"/>
              <a:ext cx="914400" cy="914400"/>
            </a:xfrm>
            <a:prstGeom prst="rect">
              <a:avLst/>
            </a:prstGeom>
          </p:spPr>
        </p:pic>
      </p:grpSp>
      <p:grpSp>
        <p:nvGrpSpPr>
          <p:cNvPr id="102" name="Group 101">
            <a:extLst>
              <a:ext uri="{FF2B5EF4-FFF2-40B4-BE49-F238E27FC236}">
                <a16:creationId xmlns:a16="http://schemas.microsoft.com/office/drawing/2014/main" id="{D9BB1856-C3A4-4C39-B6D8-4BC950F51C67}"/>
              </a:ext>
            </a:extLst>
          </p:cNvPr>
          <p:cNvGrpSpPr/>
          <p:nvPr/>
        </p:nvGrpSpPr>
        <p:grpSpPr>
          <a:xfrm>
            <a:off x="7181328" y="5218917"/>
            <a:ext cx="1588979" cy="1114652"/>
            <a:chOff x="7181328" y="5218917"/>
            <a:chExt cx="1588979" cy="1114652"/>
          </a:xfrm>
        </p:grpSpPr>
        <p:sp>
          <p:nvSpPr>
            <p:cNvPr id="17" name="TextBox 1">
              <a:extLst>
                <a:ext uri="{FF2B5EF4-FFF2-40B4-BE49-F238E27FC236}">
                  <a16:creationId xmlns:a16="http://schemas.microsoft.com/office/drawing/2014/main" id="{2BB4119B-187D-406C-ABCB-3AE61D5A03C7}"/>
                </a:ext>
              </a:extLst>
            </p:cNvPr>
            <p:cNvSpPr txBox="1"/>
            <p:nvPr/>
          </p:nvSpPr>
          <p:spPr>
            <a:xfrm>
              <a:off x="7181328" y="5218917"/>
              <a:ext cx="1588979"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t>Negotiate</a:t>
              </a:r>
              <a:endParaRPr lang="en-US" sz="2400">
                <a:cs typeface="Calibri"/>
              </a:endParaRPr>
            </a:p>
          </p:txBody>
        </p:sp>
        <p:pic>
          <p:nvPicPr>
            <p:cNvPr id="101" name="Graphic 100" descr="Handshake outline">
              <a:extLst>
                <a:ext uri="{FF2B5EF4-FFF2-40B4-BE49-F238E27FC236}">
                  <a16:creationId xmlns:a16="http://schemas.microsoft.com/office/drawing/2014/main" id="{F39559FC-AD1A-458D-82E1-6F91C4B3C245}"/>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7466259" y="5419169"/>
              <a:ext cx="914400" cy="914400"/>
            </a:xfrm>
            <a:prstGeom prst="rect">
              <a:avLst/>
            </a:prstGeom>
          </p:spPr>
        </p:pic>
      </p:grpSp>
      <p:grpSp>
        <p:nvGrpSpPr>
          <p:cNvPr id="105" name="Group 104">
            <a:extLst>
              <a:ext uri="{FF2B5EF4-FFF2-40B4-BE49-F238E27FC236}">
                <a16:creationId xmlns:a16="http://schemas.microsoft.com/office/drawing/2014/main" id="{98282B16-F44C-4F30-A635-68BDFEA56226}"/>
              </a:ext>
            </a:extLst>
          </p:cNvPr>
          <p:cNvGrpSpPr/>
          <p:nvPr/>
        </p:nvGrpSpPr>
        <p:grpSpPr>
          <a:xfrm>
            <a:off x="343357" y="4856967"/>
            <a:ext cx="1866377" cy="1228132"/>
            <a:chOff x="343357" y="4856967"/>
            <a:chExt cx="1866377" cy="1228132"/>
          </a:xfrm>
        </p:grpSpPr>
        <p:sp>
          <p:nvSpPr>
            <p:cNvPr id="38" name="TextBox 37">
              <a:extLst>
                <a:ext uri="{FF2B5EF4-FFF2-40B4-BE49-F238E27FC236}">
                  <a16:creationId xmlns:a16="http://schemas.microsoft.com/office/drawing/2014/main" id="{23850655-2FFE-40E9-9955-48E0F622D6B5}"/>
                </a:ext>
              </a:extLst>
            </p:cNvPr>
            <p:cNvSpPr txBox="1"/>
            <p:nvPr/>
          </p:nvSpPr>
          <p:spPr>
            <a:xfrm>
              <a:off x="343357" y="4856967"/>
              <a:ext cx="186637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Deceive</a:t>
              </a:r>
              <a:endParaRPr lang="en-US" sz="2400">
                <a:cs typeface="Calibri"/>
              </a:endParaRPr>
            </a:p>
          </p:txBody>
        </p:sp>
        <p:pic>
          <p:nvPicPr>
            <p:cNvPr id="104" name="Graphic 103" descr="Snake outline">
              <a:extLst>
                <a:ext uri="{FF2B5EF4-FFF2-40B4-BE49-F238E27FC236}">
                  <a16:creationId xmlns:a16="http://schemas.microsoft.com/office/drawing/2014/main" id="{43CBFAD1-01EE-4C2B-85B8-7EB331D730DA}"/>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798904" y="5170699"/>
              <a:ext cx="914400" cy="914400"/>
            </a:xfrm>
            <a:prstGeom prst="rect">
              <a:avLst/>
            </a:prstGeom>
          </p:spPr>
        </p:pic>
      </p:grpSp>
      <p:grpSp>
        <p:nvGrpSpPr>
          <p:cNvPr id="108" name="Group 107">
            <a:extLst>
              <a:ext uri="{FF2B5EF4-FFF2-40B4-BE49-F238E27FC236}">
                <a16:creationId xmlns:a16="http://schemas.microsoft.com/office/drawing/2014/main" id="{B4E207D8-43E1-46FD-9AC6-7F216E27AF2C}"/>
              </a:ext>
            </a:extLst>
          </p:cNvPr>
          <p:cNvGrpSpPr/>
          <p:nvPr/>
        </p:nvGrpSpPr>
        <p:grpSpPr>
          <a:xfrm>
            <a:off x="4719395" y="4952184"/>
            <a:ext cx="1866377" cy="1196295"/>
            <a:chOff x="4840978" y="5346004"/>
            <a:chExt cx="1866377" cy="1196295"/>
          </a:xfrm>
        </p:grpSpPr>
        <p:sp>
          <p:nvSpPr>
            <p:cNvPr id="35" name="TextBox 34">
              <a:extLst>
                <a:ext uri="{FF2B5EF4-FFF2-40B4-BE49-F238E27FC236}">
                  <a16:creationId xmlns:a16="http://schemas.microsoft.com/office/drawing/2014/main" id="{46980524-5D9F-46D4-A123-6643A2BB51B1}"/>
                </a:ext>
              </a:extLst>
            </p:cNvPr>
            <p:cNvSpPr txBox="1"/>
            <p:nvPr/>
          </p:nvSpPr>
          <p:spPr>
            <a:xfrm>
              <a:off x="4840978" y="5346004"/>
              <a:ext cx="186637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Encourage</a:t>
              </a:r>
              <a:endParaRPr lang="en-US" sz="2400">
                <a:cs typeface="Calibri"/>
              </a:endParaRPr>
            </a:p>
          </p:txBody>
        </p:sp>
        <p:pic>
          <p:nvPicPr>
            <p:cNvPr id="107" name="Graphic 106" descr="Thumbs up sign outline">
              <a:extLst>
                <a:ext uri="{FF2B5EF4-FFF2-40B4-BE49-F238E27FC236}">
                  <a16:creationId xmlns:a16="http://schemas.microsoft.com/office/drawing/2014/main" id="{B94348B5-11A6-47B7-BAFF-CD5D3B1F1D61}"/>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5316966" y="5627899"/>
              <a:ext cx="914400" cy="914400"/>
            </a:xfrm>
            <a:prstGeom prst="rect">
              <a:avLst/>
            </a:prstGeom>
          </p:spPr>
        </p:pic>
      </p:grpSp>
      <p:grpSp>
        <p:nvGrpSpPr>
          <p:cNvPr id="111" name="Group 110">
            <a:extLst>
              <a:ext uri="{FF2B5EF4-FFF2-40B4-BE49-F238E27FC236}">
                <a16:creationId xmlns:a16="http://schemas.microsoft.com/office/drawing/2014/main" id="{67514CF7-872B-442E-BBA8-AB46B9080668}"/>
              </a:ext>
            </a:extLst>
          </p:cNvPr>
          <p:cNvGrpSpPr/>
          <p:nvPr/>
        </p:nvGrpSpPr>
        <p:grpSpPr>
          <a:xfrm>
            <a:off x="6453905" y="2311600"/>
            <a:ext cx="1521912" cy="1296119"/>
            <a:chOff x="6453905" y="2311600"/>
            <a:chExt cx="1521912" cy="1296119"/>
          </a:xfrm>
        </p:grpSpPr>
        <p:sp>
          <p:nvSpPr>
            <p:cNvPr id="20" name="TextBox 19">
              <a:extLst>
                <a:ext uri="{FF2B5EF4-FFF2-40B4-BE49-F238E27FC236}">
                  <a16:creationId xmlns:a16="http://schemas.microsoft.com/office/drawing/2014/main" id="{F926B5BE-B9A1-4B7A-ADEA-38295FA97005}"/>
                </a:ext>
              </a:extLst>
            </p:cNvPr>
            <p:cNvSpPr txBox="1"/>
            <p:nvPr/>
          </p:nvSpPr>
          <p:spPr>
            <a:xfrm>
              <a:off x="6453905" y="2311600"/>
              <a:ext cx="152191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cs typeface="Calibri"/>
                </a:rPr>
                <a:t>Insinuate</a:t>
              </a:r>
            </a:p>
          </p:txBody>
        </p:sp>
        <p:pic>
          <p:nvPicPr>
            <p:cNvPr id="110" name="Graphic 109" descr="Tongue face outline outline">
              <a:extLst>
                <a:ext uri="{FF2B5EF4-FFF2-40B4-BE49-F238E27FC236}">
                  <a16:creationId xmlns:a16="http://schemas.microsoft.com/office/drawing/2014/main" id="{BA704E7E-B241-4B69-B5E8-A2BBB3FC1549}"/>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6697371" y="2693319"/>
              <a:ext cx="914400" cy="914400"/>
            </a:xfrm>
            <a:prstGeom prst="rect">
              <a:avLst/>
            </a:prstGeom>
          </p:spPr>
        </p:pic>
      </p:grpSp>
      <p:grpSp>
        <p:nvGrpSpPr>
          <p:cNvPr id="118" name="Group 117">
            <a:extLst>
              <a:ext uri="{FF2B5EF4-FFF2-40B4-BE49-F238E27FC236}">
                <a16:creationId xmlns:a16="http://schemas.microsoft.com/office/drawing/2014/main" id="{87B9927F-6A3A-4A76-B703-FB734AA93CDA}"/>
              </a:ext>
            </a:extLst>
          </p:cNvPr>
          <p:cNvGrpSpPr/>
          <p:nvPr/>
        </p:nvGrpSpPr>
        <p:grpSpPr>
          <a:xfrm>
            <a:off x="7891374" y="3160804"/>
            <a:ext cx="2983280" cy="1442353"/>
            <a:chOff x="7611771" y="3027916"/>
            <a:chExt cx="2983280" cy="1442353"/>
          </a:xfrm>
        </p:grpSpPr>
        <p:sp>
          <p:nvSpPr>
            <p:cNvPr id="14" name="TextBox 1">
              <a:extLst>
                <a:ext uri="{FF2B5EF4-FFF2-40B4-BE49-F238E27FC236}">
                  <a16:creationId xmlns:a16="http://schemas.microsoft.com/office/drawing/2014/main" id="{BC974D10-924F-4BCF-AE44-11F44AA2C9FA}"/>
                </a:ext>
              </a:extLst>
            </p:cNvPr>
            <p:cNvSpPr txBox="1"/>
            <p:nvPr/>
          </p:nvSpPr>
          <p:spPr>
            <a:xfrm>
              <a:off x="7611771" y="3145645"/>
              <a:ext cx="2983280"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a:t>Argue</a:t>
              </a:r>
              <a:endParaRPr lang="en-US" sz="2400">
                <a:cs typeface="Calibri"/>
              </a:endParaRPr>
            </a:p>
          </p:txBody>
        </p:sp>
        <p:pic>
          <p:nvPicPr>
            <p:cNvPr id="113" name="Graphic 112" descr="Lecturer outline">
              <a:extLst>
                <a:ext uri="{FF2B5EF4-FFF2-40B4-BE49-F238E27FC236}">
                  <a16:creationId xmlns:a16="http://schemas.microsoft.com/office/drawing/2014/main" id="{BDBAE9A7-0C98-477E-A2AE-9A22AEC88BDC}"/>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8203172" y="3551404"/>
              <a:ext cx="914400" cy="914400"/>
            </a:xfrm>
            <a:prstGeom prst="rect">
              <a:avLst/>
            </a:prstGeom>
          </p:spPr>
        </p:pic>
        <p:pic>
          <p:nvPicPr>
            <p:cNvPr id="116" name="Graphic 115" descr="Comment Dislike outline">
              <a:extLst>
                <a:ext uri="{FF2B5EF4-FFF2-40B4-BE49-F238E27FC236}">
                  <a16:creationId xmlns:a16="http://schemas.microsoft.com/office/drawing/2014/main" id="{8C3D96E8-3C01-4851-9517-F315C7BC0547}"/>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7785750" y="3027916"/>
              <a:ext cx="914400" cy="914400"/>
            </a:xfrm>
            <a:prstGeom prst="rect">
              <a:avLst/>
            </a:prstGeom>
          </p:spPr>
        </p:pic>
        <p:pic>
          <p:nvPicPr>
            <p:cNvPr id="117" name="Graphic 116" descr="Lecturer outline">
              <a:extLst>
                <a:ext uri="{FF2B5EF4-FFF2-40B4-BE49-F238E27FC236}">
                  <a16:creationId xmlns:a16="http://schemas.microsoft.com/office/drawing/2014/main" id="{DDC038D7-7074-40FB-8C49-CAF6CA9D7F25}"/>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8884076" y="3555869"/>
              <a:ext cx="914400" cy="914400"/>
            </a:xfrm>
            <a:prstGeom prst="rect">
              <a:avLst/>
            </a:prstGeom>
          </p:spPr>
        </p:pic>
      </p:grpSp>
      <p:grpSp>
        <p:nvGrpSpPr>
          <p:cNvPr id="121" name="Group 120">
            <a:extLst>
              <a:ext uri="{FF2B5EF4-FFF2-40B4-BE49-F238E27FC236}">
                <a16:creationId xmlns:a16="http://schemas.microsoft.com/office/drawing/2014/main" id="{8EFEDBC7-461B-42C9-A503-7EBB11DF4B6A}"/>
              </a:ext>
            </a:extLst>
          </p:cNvPr>
          <p:cNvGrpSpPr/>
          <p:nvPr/>
        </p:nvGrpSpPr>
        <p:grpSpPr>
          <a:xfrm>
            <a:off x="6277984" y="3857886"/>
            <a:ext cx="1866377" cy="1153875"/>
            <a:chOff x="6277984" y="3857886"/>
            <a:chExt cx="1866377" cy="1153875"/>
          </a:xfrm>
        </p:grpSpPr>
        <p:sp>
          <p:nvSpPr>
            <p:cNvPr id="47" name="TextBox 46">
              <a:extLst>
                <a:ext uri="{FF2B5EF4-FFF2-40B4-BE49-F238E27FC236}">
                  <a16:creationId xmlns:a16="http://schemas.microsoft.com/office/drawing/2014/main" id="{832D426F-DD91-41D7-BA0C-3F29FFA69A9B}"/>
                </a:ext>
              </a:extLst>
            </p:cNvPr>
            <p:cNvSpPr txBox="1"/>
            <p:nvPr/>
          </p:nvSpPr>
          <p:spPr>
            <a:xfrm>
              <a:off x="6277984" y="3857886"/>
              <a:ext cx="186637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Manipulate</a:t>
              </a:r>
              <a:endParaRPr lang="en-US" sz="2400">
                <a:cs typeface="Calibri"/>
              </a:endParaRPr>
            </a:p>
          </p:txBody>
        </p:sp>
        <p:pic>
          <p:nvPicPr>
            <p:cNvPr id="120" name="Graphic 119" descr="Balloon animal outline">
              <a:extLst>
                <a:ext uri="{FF2B5EF4-FFF2-40B4-BE49-F238E27FC236}">
                  <a16:creationId xmlns:a16="http://schemas.microsoft.com/office/drawing/2014/main" id="{1C0D0438-DD83-4DD8-8788-FB5CA57688C0}"/>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6692259" y="4097361"/>
              <a:ext cx="914400" cy="914400"/>
            </a:xfrm>
            <a:prstGeom prst="rect">
              <a:avLst/>
            </a:prstGeom>
          </p:spPr>
        </p:pic>
      </p:grpSp>
      <p:grpSp>
        <p:nvGrpSpPr>
          <p:cNvPr id="124" name="Group 123">
            <a:extLst>
              <a:ext uri="{FF2B5EF4-FFF2-40B4-BE49-F238E27FC236}">
                <a16:creationId xmlns:a16="http://schemas.microsoft.com/office/drawing/2014/main" id="{078D2553-BBB2-4983-9E9C-278433FC5A58}"/>
              </a:ext>
            </a:extLst>
          </p:cNvPr>
          <p:cNvGrpSpPr/>
          <p:nvPr/>
        </p:nvGrpSpPr>
        <p:grpSpPr>
          <a:xfrm>
            <a:off x="2415768" y="4985644"/>
            <a:ext cx="1594944" cy="1250354"/>
            <a:chOff x="2415768" y="4985644"/>
            <a:chExt cx="1594944" cy="1250354"/>
          </a:xfrm>
        </p:grpSpPr>
        <p:sp>
          <p:nvSpPr>
            <p:cNvPr id="8" name="TextBox 1">
              <a:extLst>
                <a:ext uri="{FF2B5EF4-FFF2-40B4-BE49-F238E27FC236}">
                  <a16:creationId xmlns:a16="http://schemas.microsoft.com/office/drawing/2014/main" id="{840CE270-9FDF-47A3-8621-80A68255FB88}"/>
                </a:ext>
              </a:extLst>
            </p:cNvPr>
            <p:cNvSpPr txBox="1"/>
            <p:nvPr/>
          </p:nvSpPr>
          <p:spPr>
            <a:xfrm>
              <a:off x="2415768" y="4985644"/>
              <a:ext cx="1594944"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a:t>Flatter</a:t>
              </a:r>
              <a:endParaRPr lang="en-US" sz="2400">
                <a:cs typeface="Calibri"/>
              </a:endParaRPr>
            </a:p>
          </p:txBody>
        </p:sp>
        <p:pic>
          <p:nvPicPr>
            <p:cNvPr id="123" name="Graphic 122" descr="Beehive outline">
              <a:extLst>
                <a:ext uri="{FF2B5EF4-FFF2-40B4-BE49-F238E27FC236}">
                  <a16:creationId xmlns:a16="http://schemas.microsoft.com/office/drawing/2014/main" id="{39D3A85C-7FE9-4FD8-8055-EF6780B8603D}"/>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2733740" y="5321598"/>
              <a:ext cx="914400" cy="914400"/>
            </a:xfrm>
            <a:prstGeom prst="rect">
              <a:avLst/>
            </a:prstGeom>
          </p:spPr>
        </p:pic>
      </p:grpSp>
    </p:spTree>
    <p:extLst>
      <p:ext uri="{BB962C8B-B14F-4D97-AF65-F5344CB8AC3E}">
        <p14:creationId xmlns:p14="http://schemas.microsoft.com/office/powerpoint/2010/main" val="84774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500" fill="hold"/>
                                        <p:tgtEl>
                                          <p:spTgt spid="87"/>
                                        </p:tgtEl>
                                        <p:attrNameLst>
                                          <p:attrName>ppt_x</p:attrName>
                                        </p:attrNameLst>
                                      </p:cBhvr>
                                      <p:tavLst>
                                        <p:tav tm="0">
                                          <p:val>
                                            <p:strVal val="#ppt_x"/>
                                          </p:val>
                                        </p:tav>
                                        <p:tav tm="100000">
                                          <p:val>
                                            <p:strVal val="#ppt_x"/>
                                          </p:val>
                                        </p:tav>
                                      </p:tavLst>
                                    </p:anim>
                                    <p:anim calcmode="lin" valueType="num">
                                      <p:cBhvr additive="base">
                                        <p:cTn id="8" dur="500" fill="hold"/>
                                        <p:tgtEl>
                                          <p:spTgt spid="8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81"/>
                                        </p:tgtEl>
                                        <p:attrNameLst>
                                          <p:attrName>style.visibility</p:attrName>
                                        </p:attrNameLst>
                                      </p:cBhvr>
                                      <p:to>
                                        <p:strVal val="visible"/>
                                      </p:to>
                                    </p:set>
                                  </p:childTnLst>
                                </p:cTn>
                              </p:par>
                            </p:childTnLst>
                          </p:cTn>
                        </p:par>
                        <p:par>
                          <p:cTn id="12" fill="hold">
                            <p:stCondLst>
                              <p:cond delay="500"/>
                            </p:stCondLst>
                            <p:childTnLst>
                              <p:par>
                                <p:cTn id="13" presetID="2" presetClass="entr" presetSubtype="4"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ppt_x"/>
                                          </p:val>
                                        </p:tav>
                                        <p:tav tm="100000">
                                          <p:val>
                                            <p:strVal val="#ppt_x"/>
                                          </p:val>
                                        </p:tav>
                                      </p:tavLst>
                                    </p:anim>
                                    <p:anim calcmode="lin" valueType="num">
                                      <p:cBhvr additive="base">
                                        <p:cTn id="16" dur="500" fill="hold"/>
                                        <p:tgtEl>
                                          <p:spTgt spid="90"/>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102"/>
                                        </p:tgtEl>
                                        <p:attrNameLst>
                                          <p:attrName>style.visibility</p:attrName>
                                        </p:attrNameLst>
                                      </p:cBhvr>
                                      <p:to>
                                        <p:strVal val="visible"/>
                                      </p:to>
                                    </p:set>
                                    <p:anim calcmode="lin" valueType="num">
                                      <p:cBhvr additive="base">
                                        <p:cTn id="20" dur="500" fill="hold"/>
                                        <p:tgtEl>
                                          <p:spTgt spid="102"/>
                                        </p:tgtEl>
                                        <p:attrNameLst>
                                          <p:attrName>ppt_x</p:attrName>
                                        </p:attrNameLst>
                                      </p:cBhvr>
                                      <p:tavLst>
                                        <p:tav tm="0">
                                          <p:val>
                                            <p:strVal val="#ppt_x"/>
                                          </p:val>
                                        </p:tav>
                                        <p:tav tm="100000">
                                          <p:val>
                                            <p:strVal val="#ppt_x"/>
                                          </p:val>
                                        </p:tav>
                                      </p:tavLst>
                                    </p:anim>
                                    <p:anim calcmode="lin" valueType="num">
                                      <p:cBhvr additive="base">
                                        <p:cTn id="21" dur="500" fill="hold"/>
                                        <p:tgtEl>
                                          <p:spTgt spid="102"/>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4" fill="hold" nodeType="afterEffect">
                                  <p:stCondLst>
                                    <p:cond delay="0"/>
                                  </p:stCondLst>
                                  <p:childTnLst>
                                    <p:set>
                                      <p:cBhvr>
                                        <p:cTn id="24" dur="1" fill="hold">
                                          <p:stCondLst>
                                            <p:cond delay="0"/>
                                          </p:stCondLst>
                                        </p:cTn>
                                        <p:tgtEl>
                                          <p:spTgt spid="96"/>
                                        </p:tgtEl>
                                        <p:attrNameLst>
                                          <p:attrName>style.visibility</p:attrName>
                                        </p:attrNameLst>
                                      </p:cBhvr>
                                      <p:to>
                                        <p:strVal val="visible"/>
                                      </p:to>
                                    </p:set>
                                    <p:anim calcmode="lin" valueType="num">
                                      <p:cBhvr additive="base">
                                        <p:cTn id="25" dur="500" fill="hold"/>
                                        <p:tgtEl>
                                          <p:spTgt spid="96"/>
                                        </p:tgtEl>
                                        <p:attrNameLst>
                                          <p:attrName>ppt_x</p:attrName>
                                        </p:attrNameLst>
                                      </p:cBhvr>
                                      <p:tavLst>
                                        <p:tav tm="0">
                                          <p:val>
                                            <p:strVal val="#ppt_x"/>
                                          </p:val>
                                        </p:tav>
                                        <p:tav tm="100000">
                                          <p:val>
                                            <p:strVal val="#ppt_x"/>
                                          </p:val>
                                        </p:tav>
                                      </p:tavLst>
                                    </p:anim>
                                    <p:anim calcmode="lin" valueType="num">
                                      <p:cBhvr additive="base">
                                        <p:cTn id="26" dur="500" fill="hold"/>
                                        <p:tgtEl>
                                          <p:spTgt spid="96"/>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 presetClass="entr" presetSubtype="4" fill="hold"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additive="base">
                                        <p:cTn id="30" dur="500" fill="hold"/>
                                        <p:tgtEl>
                                          <p:spTgt spid="69"/>
                                        </p:tgtEl>
                                        <p:attrNameLst>
                                          <p:attrName>ppt_x</p:attrName>
                                        </p:attrNameLst>
                                      </p:cBhvr>
                                      <p:tavLst>
                                        <p:tav tm="0">
                                          <p:val>
                                            <p:strVal val="#ppt_x"/>
                                          </p:val>
                                        </p:tav>
                                        <p:tav tm="100000">
                                          <p:val>
                                            <p:strVal val="#ppt_x"/>
                                          </p:val>
                                        </p:tav>
                                      </p:tavLst>
                                    </p:anim>
                                    <p:anim calcmode="lin" valueType="num">
                                      <p:cBhvr additive="base">
                                        <p:cTn id="31" dur="500" fill="hold"/>
                                        <p:tgtEl>
                                          <p:spTgt spid="69"/>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nodeType="after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additive="base">
                                        <p:cTn id="35" dur="500" fill="hold"/>
                                        <p:tgtEl>
                                          <p:spTgt spid="58"/>
                                        </p:tgtEl>
                                        <p:attrNameLst>
                                          <p:attrName>ppt_x</p:attrName>
                                        </p:attrNameLst>
                                      </p:cBhvr>
                                      <p:tavLst>
                                        <p:tav tm="0">
                                          <p:val>
                                            <p:strVal val="#ppt_x"/>
                                          </p:val>
                                        </p:tav>
                                        <p:tav tm="100000">
                                          <p:val>
                                            <p:strVal val="#ppt_x"/>
                                          </p:val>
                                        </p:tav>
                                      </p:tavLst>
                                    </p:anim>
                                    <p:anim calcmode="lin" valueType="num">
                                      <p:cBhvr additive="base">
                                        <p:cTn id="36" dur="500" fill="hold"/>
                                        <p:tgtEl>
                                          <p:spTgt spid="58"/>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108"/>
                                        </p:tgtEl>
                                        <p:attrNameLst>
                                          <p:attrName>style.visibility</p:attrName>
                                        </p:attrNameLst>
                                      </p:cBhvr>
                                      <p:to>
                                        <p:strVal val="visible"/>
                                      </p:to>
                                    </p:set>
                                    <p:anim calcmode="lin" valueType="num">
                                      <p:cBhvr additive="base">
                                        <p:cTn id="40" dur="500" fill="hold"/>
                                        <p:tgtEl>
                                          <p:spTgt spid="108"/>
                                        </p:tgtEl>
                                        <p:attrNameLst>
                                          <p:attrName>ppt_x</p:attrName>
                                        </p:attrNameLst>
                                      </p:cBhvr>
                                      <p:tavLst>
                                        <p:tav tm="0">
                                          <p:val>
                                            <p:strVal val="#ppt_x"/>
                                          </p:val>
                                        </p:tav>
                                        <p:tav tm="100000">
                                          <p:val>
                                            <p:strVal val="#ppt_x"/>
                                          </p:val>
                                        </p:tav>
                                      </p:tavLst>
                                    </p:anim>
                                    <p:anim calcmode="lin" valueType="num">
                                      <p:cBhvr additive="base">
                                        <p:cTn id="41" dur="500" fill="hold"/>
                                        <p:tgtEl>
                                          <p:spTgt spid="108"/>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 presetClass="entr" presetSubtype="4" fill="hold" nodeType="afterEffect">
                                  <p:stCondLst>
                                    <p:cond delay="0"/>
                                  </p:stCondLst>
                                  <p:childTnLst>
                                    <p:set>
                                      <p:cBhvr>
                                        <p:cTn id="44" dur="1" fill="hold">
                                          <p:stCondLst>
                                            <p:cond delay="0"/>
                                          </p:stCondLst>
                                        </p:cTn>
                                        <p:tgtEl>
                                          <p:spTgt spid="105"/>
                                        </p:tgtEl>
                                        <p:attrNameLst>
                                          <p:attrName>style.visibility</p:attrName>
                                        </p:attrNameLst>
                                      </p:cBhvr>
                                      <p:to>
                                        <p:strVal val="visible"/>
                                      </p:to>
                                    </p:set>
                                    <p:anim calcmode="lin" valueType="num">
                                      <p:cBhvr additive="base">
                                        <p:cTn id="45" dur="500" fill="hold"/>
                                        <p:tgtEl>
                                          <p:spTgt spid="105"/>
                                        </p:tgtEl>
                                        <p:attrNameLst>
                                          <p:attrName>ppt_x</p:attrName>
                                        </p:attrNameLst>
                                      </p:cBhvr>
                                      <p:tavLst>
                                        <p:tav tm="0">
                                          <p:val>
                                            <p:strVal val="#ppt_x"/>
                                          </p:val>
                                        </p:tav>
                                        <p:tav tm="100000">
                                          <p:val>
                                            <p:strVal val="#ppt_x"/>
                                          </p:val>
                                        </p:tav>
                                      </p:tavLst>
                                    </p:anim>
                                    <p:anim calcmode="lin" valueType="num">
                                      <p:cBhvr additive="base">
                                        <p:cTn id="46" dur="500" fill="hold"/>
                                        <p:tgtEl>
                                          <p:spTgt spid="105"/>
                                        </p:tgtEl>
                                        <p:attrNameLst>
                                          <p:attrName>ppt_y</p:attrName>
                                        </p:attrNameLst>
                                      </p:cBhvr>
                                      <p:tavLst>
                                        <p:tav tm="0">
                                          <p:val>
                                            <p:strVal val="1+#ppt_h/2"/>
                                          </p:val>
                                        </p:tav>
                                        <p:tav tm="100000">
                                          <p:val>
                                            <p:strVal val="#ppt_y"/>
                                          </p:val>
                                        </p:tav>
                                      </p:tavLst>
                                    </p:anim>
                                  </p:childTnLst>
                                </p:cTn>
                              </p:par>
                            </p:childTnLst>
                          </p:cTn>
                        </p:par>
                        <p:par>
                          <p:cTn id="47" fill="hold">
                            <p:stCondLst>
                              <p:cond delay="4000"/>
                            </p:stCondLst>
                            <p:childTnLst>
                              <p:par>
                                <p:cTn id="48" presetID="2" presetClass="entr" presetSubtype="4" fill="hold" nodeType="afterEffect">
                                  <p:stCondLst>
                                    <p:cond delay="0"/>
                                  </p:stCondLst>
                                  <p:childTnLst>
                                    <p:set>
                                      <p:cBhvr>
                                        <p:cTn id="49" dur="1" fill="hold">
                                          <p:stCondLst>
                                            <p:cond delay="0"/>
                                          </p:stCondLst>
                                        </p:cTn>
                                        <p:tgtEl>
                                          <p:spTgt spid="78"/>
                                        </p:tgtEl>
                                        <p:attrNameLst>
                                          <p:attrName>style.visibility</p:attrName>
                                        </p:attrNameLst>
                                      </p:cBhvr>
                                      <p:to>
                                        <p:strVal val="visible"/>
                                      </p:to>
                                    </p:set>
                                    <p:anim calcmode="lin" valueType="num">
                                      <p:cBhvr additive="base">
                                        <p:cTn id="50" dur="500" fill="hold"/>
                                        <p:tgtEl>
                                          <p:spTgt spid="78"/>
                                        </p:tgtEl>
                                        <p:attrNameLst>
                                          <p:attrName>ppt_x</p:attrName>
                                        </p:attrNameLst>
                                      </p:cBhvr>
                                      <p:tavLst>
                                        <p:tav tm="0">
                                          <p:val>
                                            <p:strVal val="#ppt_x"/>
                                          </p:val>
                                        </p:tav>
                                        <p:tav tm="100000">
                                          <p:val>
                                            <p:strVal val="#ppt_x"/>
                                          </p:val>
                                        </p:tav>
                                      </p:tavLst>
                                    </p:anim>
                                    <p:anim calcmode="lin" valueType="num">
                                      <p:cBhvr additive="base">
                                        <p:cTn id="51" dur="500" fill="hold"/>
                                        <p:tgtEl>
                                          <p:spTgt spid="78"/>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 presetClass="entr" presetSubtype="4"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 calcmode="lin" valueType="num">
                                      <p:cBhvr additive="base">
                                        <p:cTn id="55" dur="500" fill="hold"/>
                                        <p:tgtEl>
                                          <p:spTgt spid="66"/>
                                        </p:tgtEl>
                                        <p:attrNameLst>
                                          <p:attrName>ppt_x</p:attrName>
                                        </p:attrNameLst>
                                      </p:cBhvr>
                                      <p:tavLst>
                                        <p:tav tm="0">
                                          <p:val>
                                            <p:strVal val="#ppt_x"/>
                                          </p:val>
                                        </p:tav>
                                        <p:tav tm="100000">
                                          <p:val>
                                            <p:strVal val="#ppt_x"/>
                                          </p:val>
                                        </p:tav>
                                      </p:tavLst>
                                    </p:anim>
                                    <p:anim calcmode="lin" valueType="num">
                                      <p:cBhvr additive="base">
                                        <p:cTn id="56" dur="500" fill="hold"/>
                                        <p:tgtEl>
                                          <p:spTgt spid="66"/>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 presetClass="entr" presetSubtype="4" fill="hold" nodeType="after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additive="base">
                                        <p:cTn id="60" dur="500" fill="hold"/>
                                        <p:tgtEl>
                                          <p:spTgt spid="124"/>
                                        </p:tgtEl>
                                        <p:attrNameLst>
                                          <p:attrName>ppt_x</p:attrName>
                                        </p:attrNameLst>
                                      </p:cBhvr>
                                      <p:tavLst>
                                        <p:tav tm="0">
                                          <p:val>
                                            <p:strVal val="#ppt_x"/>
                                          </p:val>
                                        </p:tav>
                                        <p:tav tm="100000">
                                          <p:val>
                                            <p:strVal val="#ppt_x"/>
                                          </p:val>
                                        </p:tav>
                                      </p:tavLst>
                                    </p:anim>
                                    <p:anim calcmode="lin" valueType="num">
                                      <p:cBhvr additive="base">
                                        <p:cTn id="61" dur="500" fill="hold"/>
                                        <p:tgtEl>
                                          <p:spTgt spid="124"/>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2" presetClass="entr" presetSubtype="4" fill="hold" nodeType="afterEffect">
                                  <p:stCondLst>
                                    <p:cond delay="0"/>
                                  </p:stCondLst>
                                  <p:childTnLst>
                                    <p:set>
                                      <p:cBhvr>
                                        <p:cTn id="64" dur="1" fill="hold">
                                          <p:stCondLst>
                                            <p:cond delay="0"/>
                                          </p:stCondLst>
                                        </p:cTn>
                                        <p:tgtEl>
                                          <p:spTgt spid="111"/>
                                        </p:tgtEl>
                                        <p:attrNameLst>
                                          <p:attrName>style.visibility</p:attrName>
                                        </p:attrNameLst>
                                      </p:cBhvr>
                                      <p:to>
                                        <p:strVal val="visible"/>
                                      </p:to>
                                    </p:set>
                                    <p:anim calcmode="lin" valueType="num">
                                      <p:cBhvr additive="base">
                                        <p:cTn id="65" dur="500" fill="hold"/>
                                        <p:tgtEl>
                                          <p:spTgt spid="111"/>
                                        </p:tgtEl>
                                        <p:attrNameLst>
                                          <p:attrName>ppt_x</p:attrName>
                                        </p:attrNameLst>
                                      </p:cBhvr>
                                      <p:tavLst>
                                        <p:tav tm="0">
                                          <p:val>
                                            <p:strVal val="#ppt_x"/>
                                          </p:val>
                                        </p:tav>
                                        <p:tav tm="100000">
                                          <p:val>
                                            <p:strVal val="#ppt_x"/>
                                          </p:val>
                                        </p:tav>
                                      </p:tavLst>
                                    </p:anim>
                                    <p:anim calcmode="lin" valueType="num">
                                      <p:cBhvr additive="base">
                                        <p:cTn id="66" dur="500" fill="hold"/>
                                        <p:tgtEl>
                                          <p:spTgt spid="11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2" presetClass="entr" presetSubtype="4" fill="hold" nodeType="afterEffect">
                                  <p:stCondLst>
                                    <p:cond delay="0"/>
                                  </p:stCondLst>
                                  <p:childTnLst>
                                    <p:set>
                                      <p:cBhvr>
                                        <p:cTn id="69" dur="1" fill="hold">
                                          <p:stCondLst>
                                            <p:cond delay="0"/>
                                          </p:stCondLst>
                                        </p:cTn>
                                        <p:tgtEl>
                                          <p:spTgt spid="99"/>
                                        </p:tgtEl>
                                        <p:attrNameLst>
                                          <p:attrName>style.visibility</p:attrName>
                                        </p:attrNameLst>
                                      </p:cBhvr>
                                      <p:to>
                                        <p:strVal val="visible"/>
                                      </p:to>
                                    </p:set>
                                    <p:anim calcmode="lin" valueType="num">
                                      <p:cBhvr additive="base">
                                        <p:cTn id="70" dur="500" fill="hold"/>
                                        <p:tgtEl>
                                          <p:spTgt spid="99"/>
                                        </p:tgtEl>
                                        <p:attrNameLst>
                                          <p:attrName>ppt_x</p:attrName>
                                        </p:attrNameLst>
                                      </p:cBhvr>
                                      <p:tavLst>
                                        <p:tav tm="0">
                                          <p:val>
                                            <p:strVal val="#ppt_x"/>
                                          </p:val>
                                        </p:tav>
                                        <p:tav tm="100000">
                                          <p:val>
                                            <p:strVal val="#ppt_x"/>
                                          </p:val>
                                        </p:tav>
                                      </p:tavLst>
                                    </p:anim>
                                    <p:anim calcmode="lin" valueType="num">
                                      <p:cBhvr additive="base">
                                        <p:cTn id="71" dur="500" fill="hold"/>
                                        <p:tgtEl>
                                          <p:spTgt spid="99"/>
                                        </p:tgtEl>
                                        <p:attrNameLst>
                                          <p:attrName>ppt_y</p:attrName>
                                        </p:attrNameLst>
                                      </p:cBhvr>
                                      <p:tavLst>
                                        <p:tav tm="0">
                                          <p:val>
                                            <p:strVal val="1+#ppt_h/2"/>
                                          </p:val>
                                        </p:tav>
                                        <p:tav tm="100000">
                                          <p:val>
                                            <p:strVal val="#ppt_y"/>
                                          </p:val>
                                        </p:tav>
                                      </p:tavLst>
                                    </p:anim>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500" fill="hold"/>
                                        <p:tgtEl>
                                          <p:spTgt spid="93"/>
                                        </p:tgtEl>
                                        <p:attrNameLst>
                                          <p:attrName>ppt_x</p:attrName>
                                        </p:attrNameLst>
                                      </p:cBhvr>
                                      <p:tavLst>
                                        <p:tav tm="0">
                                          <p:val>
                                            <p:strVal val="#ppt_x"/>
                                          </p:val>
                                        </p:tav>
                                        <p:tav tm="100000">
                                          <p:val>
                                            <p:strVal val="#ppt_x"/>
                                          </p:val>
                                        </p:tav>
                                      </p:tavLst>
                                    </p:anim>
                                    <p:anim calcmode="lin" valueType="num">
                                      <p:cBhvr additive="base">
                                        <p:cTn id="76" dur="500" fill="hold"/>
                                        <p:tgtEl>
                                          <p:spTgt spid="93"/>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nodeType="afterEffect">
                                  <p:stCondLst>
                                    <p:cond delay="0"/>
                                  </p:stCondLst>
                                  <p:childTnLst>
                                    <p:set>
                                      <p:cBhvr>
                                        <p:cTn id="79" dur="1" fill="hold">
                                          <p:stCondLst>
                                            <p:cond delay="0"/>
                                          </p:stCondLst>
                                        </p:cTn>
                                        <p:tgtEl>
                                          <p:spTgt spid="84"/>
                                        </p:tgtEl>
                                        <p:attrNameLst>
                                          <p:attrName>style.visibility</p:attrName>
                                        </p:attrNameLst>
                                      </p:cBhvr>
                                      <p:to>
                                        <p:strVal val="visible"/>
                                      </p:to>
                                    </p:set>
                                    <p:anim calcmode="lin" valueType="num">
                                      <p:cBhvr additive="base">
                                        <p:cTn id="80" dur="500" fill="hold"/>
                                        <p:tgtEl>
                                          <p:spTgt spid="84"/>
                                        </p:tgtEl>
                                        <p:attrNameLst>
                                          <p:attrName>ppt_x</p:attrName>
                                        </p:attrNameLst>
                                      </p:cBhvr>
                                      <p:tavLst>
                                        <p:tav tm="0">
                                          <p:val>
                                            <p:strVal val="#ppt_x"/>
                                          </p:val>
                                        </p:tav>
                                        <p:tav tm="100000">
                                          <p:val>
                                            <p:strVal val="#ppt_x"/>
                                          </p:val>
                                        </p:tav>
                                      </p:tavLst>
                                    </p:anim>
                                    <p:anim calcmode="lin" valueType="num">
                                      <p:cBhvr additive="base">
                                        <p:cTn id="81" dur="500" fill="hold"/>
                                        <p:tgtEl>
                                          <p:spTgt spid="84"/>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 presetClass="entr" presetSubtype="4" fill="hold" nodeType="afterEffect">
                                  <p:stCondLst>
                                    <p:cond delay="0"/>
                                  </p:stCondLst>
                                  <p:childTnLst>
                                    <p:set>
                                      <p:cBhvr>
                                        <p:cTn id="84" dur="1" fill="hold">
                                          <p:stCondLst>
                                            <p:cond delay="0"/>
                                          </p:stCondLst>
                                        </p:cTn>
                                        <p:tgtEl>
                                          <p:spTgt spid="72"/>
                                        </p:tgtEl>
                                        <p:attrNameLst>
                                          <p:attrName>style.visibility</p:attrName>
                                        </p:attrNameLst>
                                      </p:cBhvr>
                                      <p:to>
                                        <p:strVal val="visible"/>
                                      </p:to>
                                    </p:set>
                                    <p:anim calcmode="lin" valueType="num">
                                      <p:cBhvr additive="base">
                                        <p:cTn id="85" dur="500" fill="hold"/>
                                        <p:tgtEl>
                                          <p:spTgt spid="72"/>
                                        </p:tgtEl>
                                        <p:attrNameLst>
                                          <p:attrName>ppt_x</p:attrName>
                                        </p:attrNameLst>
                                      </p:cBhvr>
                                      <p:tavLst>
                                        <p:tav tm="0">
                                          <p:val>
                                            <p:strVal val="#ppt_x"/>
                                          </p:val>
                                        </p:tav>
                                        <p:tav tm="100000">
                                          <p:val>
                                            <p:strVal val="#ppt_x"/>
                                          </p:val>
                                        </p:tav>
                                      </p:tavLst>
                                    </p:anim>
                                    <p:anim calcmode="lin" valueType="num">
                                      <p:cBhvr additive="base">
                                        <p:cTn id="86" dur="500" fill="hold"/>
                                        <p:tgtEl>
                                          <p:spTgt spid="72"/>
                                        </p:tgtEl>
                                        <p:attrNameLst>
                                          <p:attrName>ppt_y</p:attrName>
                                        </p:attrNameLst>
                                      </p:cBhvr>
                                      <p:tavLst>
                                        <p:tav tm="0">
                                          <p:val>
                                            <p:strVal val="1+#ppt_h/2"/>
                                          </p:val>
                                        </p:tav>
                                        <p:tav tm="100000">
                                          <p:val>
                                            <p:strVal val="#ppt_y"/>
                                          </p:val>
                                        </p:tav>
                                      </p:tavLst>
                                    </p:anim>
                                  </p:childTnLst>
                                </p:cTn>
                              </p:par>
                            </p:childTnLst>
                          </p:cTn>
                        </p:par>
                        <p:par>
                          <p:cTn id="87" fill="hold">
                            <p:stCondLst>
                              <p:cond delay="8000"/>
                            </p:stCondLst>
                            <p:childTnLst>
                              <p:par>
                                <p:cTn id="88" presetID="2" presetClass="entr" presetSubtype="4" fill="hold" nodeType="afterEffect">
                                  <p:stCondLst>
                                    <p:cond delay="0"/>
                                  </p:stCondLst>
                                  <p:childTnLst>
                                    <p:set>
                                      <p:cBhvr>
                                        <p:cTn id="89" dur="1" fill="hold">
                                          <p:stCondLst>
                                            <p:cond delay="0"/>
                                          </p:stCondLst>
                                        </p:cTn>
                                        <p:tgtEl>
                                          <p:spTgt spid="118"/>
                                        </p:tgtEl>
                                        <p:attrNameLst>
                                          <p:attrName>style.visibility</p:attrName>
                                        </p:attrNameLst>
                                      </p:cBhvr>
                                      <p:to>
                                        <p:strVal val="visible"/>
                                      </p:to>
                                    </p:set>
                                    <p:anim calcmode="lin" valueType="num">
                                      <p:cBhvr additive="base">
                                        <p:cTn id="90" dur="500" fill="hold"/>
                                        <p:tgtEl>
                                          <p:spTgt spid="118"/>
                                        </p:tgtEl>
                                        <p:attrNameLst>
                                          <p:attrName>ppt_x</p:attrName>
                                        </p:attrNameLst>
                                      </p:cBhvr>
                                      <p:tavLst>
                                        <p:tav tm="0">
                                          <p:val>
                                            <p:strVal val="#ppt_x"/>
                                          </p:val>
                                        </p:tav>
                                        <p:tav tm="100000">
                                          <p:val>
                                            <p:strVal val="#ppt_x"/>
                                          </p:val>
                                        </p:tav>
                                      </p:tavLst>
                                    </p:anim>
                                    <p:anim calcmode="lin" valueType="num">
                                      <p:cBhvr additive="base">
                                        <p:cTn id="91" dur="500" fill="hold"/>
                                        <p:tgtEl>
                                          <p:spTgt spid="118"/>
                                        </p:tgtEl>
                                        <p:attrNameLst>
                                          <p:attrName>ppt_y</p:attrName>
                                        </p:attrNameLst>
                                      </p:cBhvr>
                                      <p:tavLst>
                                        <p:tav tm="0">
                                          <p:val>
                                            <p:strVal val="1+#ppt_h/2"/>
                                          </p:val>
                                        </p:tav>
                                        <p:tav tm="100000">
                                          <p:val>
                                            <p:strVal val="#ppt_y"/>
                                          </p:val>
                                        </p:tav>
                                      </p:tavLst>
                                    </p:anim>
                                  </p:childTnLst>
                                </p:cTn>
                              </p:par>
                            </p:childTnLst>
                          </p:cTn>
                        </p:par>
                        <p:par>
                          <p:cTn id="92" fill="hold">
                            <p:stCondLst>
                              <p:cond delay="8500"/>
                            </p:stCondLst>
                            <p:childTnLst>
                              <p:par>
                                <p:cTn id="93" presetID="2" presetClass="entr" presetSubtype="4" fill="hold" nodeType="afterEffect">
                                  <p:stCondLst>
                                    <p:cond delay="0"/>
                                  </p:stCondLst>
                                  <p:childTnLst>
                                    <p:set>
                                      <p:cBhvr>
                                        <p:cTn id="94" dur="1" fill="hold">
                                          <p:stCondLst>
                                            <p:cond delay="0"/>
                                          </p:stCondLst>
                                        </p:cTn>
                                        <p:tgtEl>
                                          <p:spTgt spid="75"/>
                                        </p:tgtEl>
                                        <p:attrNameLst>
                                          <p:attrName>style.visibility</p:attrName>
                                        </p:attrNameLst>
                                      </p:cBhvr>
                                      <p:to>
                                        <p:strVal val="visible"/>
                                      </p:to>
                                    </p:set>
                                    <p:anim calcmode="lin" valueType="num">
                                      <p:cBhvr additive="base">
                                        <p:cTn id="95" dur="500" fill="hold"/>
                                        <p:tgtEl>
                                          <p:spTgt spid="75"/>
                                        </p:tgtEl>
                                        <p:attrNameLst>
                                          <p:attrName>ppt_x</p:attrName>
                                        </p:attrNameLst>
                                      </p:cBhvr>
                                      <p:tavLst>
                                        <p:tav tm="0">
                                          <p:val>
                                            <p:strVal val="#ppt_x"/>
                                          </p:val>
                                        </p:tav>
                                        <p:tav tm="100000">
                                          <p:val>
                                            <p:strVal val="#ppt_x"/>
                                          </p:val>
                                        </p:tav>
                                      </p:tavLst>
                                    </p:anim>
                                    <p:anim calcmode="lin" valueType="num">
                                      <p:cBhvr additive="base">
                                        <p:cTn id="96" dur="500" fill="hold"/>
                                        <p:tgtEl>
                                          <p:spTgt spid="75"/>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nodeType="afterEffect">
                                  <p:stCondLst>
                                    <p:cond delay="0"/>
                                  </p:stCondLst>
                                  <p:childTnLst>
                                    <p:set>
                                      <p:cBhvr>
                                        <p:cTn id="99" dur="1" fill="hold">
                                          <p:stCondLst>
                                            <p:cond delay="0"/>
                                          </p:stCondLst>
                                        </p:cTn>
                                        <p:tgtEl>
                                          <p:spTgt spid="121"/>
                                        </p:tgtEl>
                                        <p:attrNameLst>
                                          <p:attrName>style.visibility</p:attrName>
                                        </p:attrNameLst>
                                      </p:cBhvr>
                                      <p:to>
                                        <p:strVal val="visible"/>
                                      </p:to>
                                    </p:set>
                                    <p:anim calcmode="lin" valueType="num">
                                      <p:cBhvr additive="base">
                                        <p:cTn id="100" dur="500" fill="hold"/>
                                        <p:tgtEl>
                                          <p:spTgt spid="121"/>
                                        </p:tgtEl>
                                        <p:attrNameLst>
                                          <p:attrName>ppt_x</p:attrName>
                                        </p:attrNameLst>
                                      </p:cBhvr>
                                      <p:tavLst>
                                        <p:tav tm="0">
                                          <p:val>
                                            <p:strVal val="#ppt_x"/>
                                          </p:val>
                                        </p:tav>
                                        <p:tav tm="100000">
                                          <p:val>
                                            <p:strVal val="#ppt_x"/>
                                          </p:val>
                                        </p:tav>
                                      </p:tavLst>
                                    </p:anim>
                                    <p:anim calcmode="lin" valueType="num">
                                      <p:cBhvr additive="base">
                                        <p:cTn id="101"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25001-4113-3EF8-AFEB-0BC267E5E0F0}"/>
              </a:ext>
            </a:extLst>
          </p:cNvPr>
          <p:cNvSpPr>
            <a:spLocks noGrp="1"/>
          </p:cNvSpPr>
          <p:nvPr>
            <p:ph type="title"/>
          </p:nvPr>
        </p:nvSpPr>
        <p:spPr/>
        <p:txBody>
          <a:bodyPr/>
          <a:lstStyle/>
          <a:p>
            <a:r>
              <a:rPr lang="en-US">
                <a:cs typeface="Calibri Light"/>
              </a:rPr>
              <a:t>Linguistics</a:t>
            </a:r>
            <a:endParaRPr lang="en-US"/>
          </a:p>
        </p:txBody>
      </p:sp>
      <p:sp>
        <p:nvSpPr>
          <p:cNvPr id="3" name="Content Placeholder 2">
            <a:extLst>
              <a:ext uri="{FF2B5EF4-FFF2-40B4-BE49-F238E27FC236}">
                <a16:creationId xmlns:a16="http://schemas.microsoft.com/office/drawing/2014/main" id="{B9378349-81D9-DF69-CF56-E64E4A22AB83}"/>
              </a:ext>
            </a:extLst>
          </p:cNvPr>
          <p:cNvSpPr>
            <a:spLocks noGrp="1"/>
          </p:cNvSpPr>
          <p:nvPr>
            <p:ph idx="1"/>
          </p:nvPr>
        </p:nvSpPr>
        <p:spPr>
          <a:xfrm>
            <a:off x="838200" y="1825625"/>
            <a:ext cx="10515600" cy="1595612"/>
          </a:xfrm>
        </p:spPr>
        <p:txBody>
          <a:bodyPr vert="horz" lIns="91440" tIns="45720" rIns="91440" bIns="45720" rtlCol="0" anchor="t">
            <a:normAutofit/>
          </a:bodyPr>
          <a:lstStyle/>
          <a:p>
            <a:r>
              <a:rPr lang="en-US">
                <a:cs typeface="Calibri"/>
              </a:rPr>
              <a:t>The scientific study of language</a:t>
            </a:r>
            <a:endParaRPr lang="en-US"/>
          </a:p>
          <a:p>
            <a:r>
              <a:rPr lang="en-US">
                <a:cs typeface="Calibri"/>
              </a:rPr>
              <a:t>How does the human capacity for language/communication actually work...</a:t>
            </a:r>
          </a:p>
          <a:p>
            <a:endParaRPr lang="en-US">
              <a:cs typeface="Calibri"/>
            </a:endParaRPr>
          </a:p>
        </p:txBody>
      </p:sp>
      <p:grpSp>
        <p:nvGrpSpPr>
          <p:cNvPr id="14" name="Group 13">
            <a:extLst>
              <a:ext uri="{FF2B5EF4-FFF2-40B4-BE49-F238E27FC236}">
                <a16:creationId xmlns:a16="http://schemas.microsoft.com/office/drawing/2014/main" id="{6B303576-1210-41E4-BD51-DA5518470ABA}"/>
              </a:ext>
            </a:extLst>
          </p:cNvPr>
          <p:cNvGrpSpPr/>
          <p:nvPr/>
        </p:nvGrpSpPr>
        <p:grpSpPr>
          <a:xfrm>
            <a:off x="1676400" y="3534427"/>
            <a:ext cx="1866377" cy="1322540"/>
            <a:chOff x="1676400" y="3534427"/>
            <a:chExt cx="1866377" cy="1322540"/>
          </a:xfrm>
        </p:grpSpPr>
        <p:sp>
          <p:nvSpPr>
            <p:cNvPr id="4" name="TextBox 3">
              <a:extLst>
                <a:ext uri="{FF2B5EF4-FFF2-40B4-BE49-F238E27FC236}">
                  <a16:creationId xmlns:a16="http://schemas.microsoft.com/office/drawing/2014/main" id="{C228C21E-1BDE-C07E-5E47-2AA9DF6AC87F}"/>
                </a:ext>
              </a:extLst>
            </p:cNvPr>
            <p:cNvSpPr txBox="1"/>
            <p:nvPr/>
          </p:nvSpPr>
          <p:spPr>
            <a:xfrm>
              <a:off x="1676400" y="3534427"/>
              <a:ext cx="186637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In the brain</a:t>
              </a:r>
              <a:endParaRPr lang="en-US" sz="2400">
                <a:cs typeface="Calibri"/>
              </a:endParaRPr>
            </a:p>
          </p:txBody>
        </p:sp>
        <p:pic>
          <p:nvPicPr>
            <p:cNvPr id="9" name="Graphic 9" descr="Brain in head outline">
              <a:extLst>
                <a:ext uri="{FF2B5EF4-FFF2-40B4-BE49-F238E27FC236}">
                  <a16:creationId xmlns:a16="http://schemas.microsoft.com/office/drawing/2014/main" id="{BAFE27A6-C141-DC99-D4CE-ED47A4DAAD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48005" y="3942567"/>
              <a:ext cx="914400" cy="914400"/>
            </a:xfrm>
            <a:prstGeom prst="rect">
              <a:avLst/>
            </a:prstGeom>
          </p:spPr>
        </p:pic>
      </p:grpSp>
      <p:grpSp>
        <p:nvGrpSpPr>
          <p:cNvPr id="17" name="Group 16">
            <a:extLst>
              <a:ext uri="{FF2B5EF4-FFF2-40B4-BE49-F238E27FC236}">
                <a16:creationId xmlns:a16="http://schemas.microsoft.com/office/drawing/2014/main" id="{314DA022-9DAD-40A1-9028-AAFD5D2DEEDA}"/>
              </a:ext>
            </a:extLst>
          </p:cNvPr>
          <p:cNvGrpSpPr/>
          <p:nvPr/>
        </p:nvGrpSpPr>
        <p:grpSpPr>
          <a:xfrm>
            <a:off x="2602152" y="5222178"/>
            <a:ext cx="2920651" cy="1242296"/>
            <a:chOff x="2602152" y="5222178"/>
            <a:chExt cx="2920651" cy="1242296"/>
          </a:xfrm>
        </p:grpSpPr>
        <p:sp>
          <p:nvSpPr>
            <p:cNvPr id="7" name="TextBox 1">
              <a:extLst>
                <a:ext uri="{FF2B5EF4-FFF2-40B4-BE49-F238E27FC236}">
                  <a16:creationId xmlns:a16="http://schemas.microsoft.com/office/drawing/2014/main" id="{23E2F03C-6457-9F5F-7706-B396AC2ABD34}"/>
                </a:ext>
              </a:extLst>
            </p:cNvPr>
            <p:cNvSpPr txBox="1"/>
            <p:nvPr/>
          </p:nvSpPr>
          <p:spPr>
            <a:xfrm>
              <a:off x="2602152" y="5222178"/>
              <a:ext cx="2920651"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t>Across cultures</a:t>
              </a:r>
              <a:endParaRPr lang="en-US" sz="2400">
                <a:cs typeface="Calibri"/>
              </a:endParaRPr>
            </a:p>
          </p:txBody>
        </p:sp>
        <p:pic>
          <p:nvPicPr>
            <p:cNvPr id="10" name="Graphic 10" descr="Earth globe: Americas with solid fill">
              <a:extLst>
                <a:ext uri="{FF2B5EF4-FFF2-40B4-BE49-F238E27FC236}">
                  <a16:creationId xmlns:a16="http://schemas.microsoft.com/office/drawing/2014/main" id="{79207678-4A8E-12CE-66A3-A93D6CDC08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66581" y="5550074"/>
              <a:ext cx="914400" cy="914400"/>
            </a:xfrm>
            <a:prstGeom prst="rect">
              <a:avLst/>
            </a:prstGeom>
          </p:spPr>
        </p:pic>
      </p:grpSp>
      <p:grpSp>
        <p:nvGrpSpPr>
          <p:cNvPr id="15" name="Group 14">
            <a:extLst>
              <a:ext uri="{FF2B5EF4-FFF2-40B4-BE49-F238E27FC236}">
                <a16:creationId xmlns:a16="http://schemas.microsoft.com/office/drawing/2014/main" id="{88AD4324-A2B6-42BD-93C6-FEE6918E90A1}"/>
              </a:ext>
            </a:extLst>
          </p:cNvPr>
          <p:cNvGrpSpPr/>
          <p:nvPr/>
        </p:nvGrpSpPr>
        <p:grpSpPr>
          <a:xfrm>
            <a:off x="4724400" y="3534426"/>
            <a:ext cx="1521912" cy="1322541"/>
            <a:chOff x="4724400" y="3534426"/>
            <a:chExt cx="1521912" cy="1322541"/>
          </a:xfrm>
        </p:grpSpPr>
        <p:sp>
          <p:nvSpPr>
            <p:cNvPr id="5" name="TextBox 4">
              <a:extLst>
                <a:ext uri="{FF2B5EF4-FFF2-40B4-BE49-F238E27FC236}">
                  <a16:creationId xmlns:a16="http://schemas.microsoft.com/office/drawing/2014/main" id="{7E0E0782-F262-96DA-54CF-11F1E530F161}"/>
                </a:ext>
              </a:extLst>
            </p:cNvPr>
            <p:cNvSpPr txBox="1"/>
            <p:nvPr/>
          </p:nvSpPr>
          <p:spPr>
            <a:xfrm>
              <a:off x="4724400" y="3534426"/>
              <a:ext cx="152191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In society</a:t>
              </a:r>
              <a:endParaRPr lang="en-US" sz="2400">
                <a:cs typeface="Calibri"/>
              </a:endParaRPr>
            </a:p>
          </p:txBody>
        </p:sp>
        <p:pic>
          <p:nvPicPr>
            <p:cNvPr id="11" name="Graphic 11" descr="Group of women outline">
              <a:extLst>
                <a:ext uri="{FF2B5EF4-FFF2-40B4-BE49-F238E27FC236}">
                  <a16:creationId xmlns:a16="http://schemas.microsoft.com/office/drawing/2014/main" id="{BAF1868C-5409-ECC9-F0D1-7B58B75C77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22937" y="3942567"/>
              <a:ext cx="914400" cy="914400"/>
            </a:xfrm>
            <a:prstGeom prst="rect">
              <a:avLst/>
            </a:prstGeom>
          </p:spPr>
        </p:pic>
      </p:grpSp>
      <p:grpSp>
        <p:nvGrpSpPr>
          <p:cNvPr id="16" name="Group 15">
            <a:extLst>
              <a:ext uri="{FF2B5EF4-FFF2-40B4-BE49-F238E27FC236}">
                <a16:creationId xmlns:a16="http://schemas.microsoft.com/office/drawing/2014/main" id="{21456218-5A7F-41CE-A286-363AF40090F9}"/>
              </a:ext>
            </a:extLst>
          </p:cNvPr>
          <p:cNvGrpSpPr/>
          <p:nvPr/>
        </p:nvGrpSpPr>
        <p:grpSpPr>
          <a:xfrm>
            <a:off x="7824592" y="3534426"/>
            <a:ext cx="2983280" cy="1374731"/>
            <a:chOff x="7824592" y="3534428"/>
            <a:chExt cx="2983280" cy="1374731"/>
          </a:xfrm>
        </p:grpSpPr>
        <p:sp>
          <p:nvSpPr>
            <p:cNvPr id="6" name="TextBox 1">
              <a:extLst>
                <a:ext uri="{FF2B5EF4-FFF2-40B4-BE49-F238E27FC236}">
                  <a16:creationId xmlns:a16="http://schemas.microsoft.com/office/drawing/2014/main" id="{23E2F03C-6457-9F5F-7706-B396AC2ABD34}"/>
                </a:ext>
              </a:extLst>
            </p:cNvPr>
            <p:cNvSpPr txBox="1"/>
            <p:nvPr/>
          </p:nvSpPr>
          <p:spPr>
            <a:xfrm>
              <a:off x="7824592" y="3534428"/>
              <a:ext cx="2983280"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t>In child development</a:t>
              </a:r>
              <a:endParaRPr lang="en-US" sz="2400">
                <a:cs typeface="Calibri"/>
              </a:endParaRPr>
            </a:p>
          </p:txBody>
        </p:sp>
        <p:pic>
          <p:nvPicPr>
            <p:cNvPr id="12" name="Graphic 12" descr="Man With Pram outline">
              <a:extLst>
                <a:ext uri="{FF2B5EF4-FFF2-40B4-BE49-F238E27FC236}">
                  <a16:creationId xmlns:a16="http://schemas.microsoft.com/office/drawing/2014/main" id="{48EAA773-AAA4-D932-3126-F33134B5E47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70307" y="3994759"/>
              <a:ext cx="914400" cy="914400"/>
            </a:xfrm>
            <a:prstGeom prst="rect">
              <a:avLst/>
            </a:prstGeom>
          </p:spPr>
        </p:pic>
      </p:grpSp>
      <p:grpSp>
        <p:nvGrpSpPr>
          <p:cNvPr id="18" name="Group 17">
            <a:extLst>
              <a:ext uri="{FF2B5EF4-FFF2-40B4-BE49-F238E27FC236}">
                <a16:creationId xmlns:a16="http://schemas.microsoft.com/office/drawing/2014/main" id="{62058BF4-670C-49FB-9FA5-EB40452E0B1C}"/>
              </a:ext>
            </a:extLst>
          </p:cNvPr>
          <p:cNvGrpSpPr/>
          <p:nvPr/>
        </p:nvGrpSpPr>
        <p:grpSpPr>
          <a:xfrm>
            <a:off x="7181328" y="5218917"/>
            <a:ext cx="1981199" cy="1245557"/>
            <a:chOff x="7181328" y="5218917"/>
            <a:chExt cx="1981199" cy="1245557"/>
          </a:xfrm>
        </p:grpSpPr>
        <p:sp>
          <p:nvSpPr>
            <p:cNvPr id="8" name="TextBox 1">
              <a:extLst>
                <a:ext uri="{FF2B5EF4-FFF2-40B4-BE49-F238E27FC236}">
                  <a16:creationId xmlns:a16="http://schemas.microsoft.com/office/drawing/2014/main" id="{23E2F03C-6457-9F5F-7706-B396AC2ABD34}"/>
                </a:ext>
              </a:extLst>
            </p:cNvPr>
            <p:cNvSpPr txBox="1"/>
            <p:nvPr/>
          </p:nvSpPr>
          <p:spPr>
            <a:xfrm>
              <a:off x="7181328" y="5218917"/>
              <a:ext cx="1981199"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t>Across time</a:t>
              </a:r>
              <a:endParaRPr lang="en-US" sz="2400">
                <a:cs typeface="Calibri"/>
              </a:endParaRPr>
            </a:p>
          </p:txBody>
        </p:sp>
        <p:pic>
          <p:nvPicPr>
            <p:cNvPr id="13" name="Graphic 13" descr="Hourglass 60% with solid fill">
              <a:extLst>
                <a:ext uri="{FF2B5EF4-FFF2-40B4-BE49-F238E27FC236}">
                  <a16:creationId xmlns:a16="http://schemas.microsoft.com/office/drawing/2014/main" id="{9C676F88-3136-C0B6-902A-CFDFFE7B8AF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16033" y="5550074"/>
              <a:ext cx="914400" cy="914400"/>
            </a:xfrm>
            <a:prstGeom prst="rect">
              <a:avLst/>
            </a:prstGeom>
          </p:spPr>
        </p:pic>
      </p:grpSp>
    </p:spTree>
    <p:extLst>
      <p:ext uri="{BB962C8B-B14F-4D97-AF65-F5344CB8AC3E}">
        <p14:creationId xmlns:p14="http://schemas.microsoft.com/office/powerpoint/2010/main" val="275889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1016-103A-4329-9CD1-F4CCB4743C37}"/>
              </a:ext>
            </a:extLst>
          </p:cNvPr>
          <p:cNvSpPr>
            <a:spLocks noGrp="1"/>
          </p:cNvSpPr>
          <p:nvPr>
            <p:ph type="title"/>
          </p:nvPr>
        </p:nvSpPr>
        <p:spPr/>
        <p:txBody>
          <a:bodyPr/>
          <a:lstStyle/>
          <a:p>
            <a:pPr algn="ctr"/>
            <a:r>
              <a:rPr lang="en-US"/>
              <a:t>Does language matter?</a:t>
            </a:r>
          </a:p>
        </p:txBody>
      </p:sp>
      <p:pic>
        <p:nvPicPr>
          <p:cNvPr id="5" name="Content Placeholder 4">
            <a:extLst>
              <a:ext uri="{FF2B5EF4-FFF2-40B4-BE49-F238E27FC236}">
                <a16:creationId xmlns:a16="http://schemas.microsoft.com/office/drawing/2014/main" id="{79336893-E502-4B10-81B1-6CD7F0AF7ADF}"/>
              </a:ext>
            </a:extLst>
          </p:cNvPr>
          <p:cNvPicPr>
            <a:picLocks noGrp="1" noChangeAspect="1"/>
          </p:cNvPicPr>
          <p:nvPr>
            <p:ph idx="1"/>
          </p:nvPr>
        </p:nvPicPr>
        <p:blipFill rotWithShape="1">
          <a:blip r:embed="rId2"/>
          <a:srcRect l="15805" t="26591" r="19042" b="14119"/>
          <a:stretch/>
        </p:blipFill>
        <p:spPr>
          <a:xfrm>
            <a:off x="1039585" y="1436914"/>
            <a:ext cx="10112829" cy="5176545"/>
          </a:xfrm>
        </p:spPr>
      </p:pic>
      <p:sp>
        <p:nvSpPr>
          <p:cNvPr id="6" name="TextBox 5">
            <a:extLst>
              <a:ext uri="{FF2B5EF4-FFF2-40B4-BE49-F238E27FC236}">
                <a16:creationId xmlns:a16="http://schemas.microsoft.com/office/drawing/2014/main" id="{AEDD2FF5-B4C0-46AD-A740-2C2179587A6D}"/>
              </a:ext>
            </a:extLst>
          </p:cNvPr>
          <p:cNvSpPr txBox="1"/>
          <p:nvPr/>
        </p:nvSpPr>
        <p:spPr>
          <a:xfrm>
            <a:off x="7507224" y="6308209"/>
            <a:ext cx="3745883" cy="369332"/>
          </a:xfrm>
          <a:prstGeom prst="rect">
            <a:avLst/>
          </a:prstGeom>
          <a:noFill/>
        </p:spPr>
        <p:txBody>
          <a:bodyPr wrap="square" rtlCol="0">
            <a:spAutoFit/>
          </a:bodyPr>
          <a:lstStyle/>
          <a:p>
            <a:r>
              <a:rPr lang="en-US">
                <a:hlinkClick r:id="rId3"/>
              </a:rPr>
              <a:t>Alex </a:t>
            </a:r>
            <a:r>
              <a:rPr lang="en-US" err="1">
                <a:hlinkClick r:id="rId3"/>
              </a:rPr>
              <a:t>Shashkevich</a:t>
            </a:r>
            <a:r>
              <a:rPr lang="en-US">
                <a:hlinkClick r:id="rId3"/>
              </a:rPr>
              <a:t>, Stanford University</a:t>
            </a:r>
            <a:endParaRPr lang="en-US"/>
          </a:p>
        </p:txBody>
      </p:sp>
    </p:spTree>
    <p:extLst>
      <p:ext uri="{BB962C8B-B14F-4D97-AF65-F5344CB8AC3E}">
        <p14:creationId xmlns:p14="http://schemas.microsoft.com/office/powerpoint/2010/main" val="989511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Map&#10;&#10;Description automatically generated">
            <a:extLst>
              <a:ext uri="{FF2B5EF4-FFF2-40B4-BE49-F238E27FC236}">
                <a16:creationId xmlns:a16="http://schemas.microsoft.com/office/drawing/2014/main" id="{0B1395A2-D53C-196F-EA24-2F2EC4E1D6F4}"/>
              </a:ext>
            </a:extLst>
          </p:cNvPr>
          <p:cNvPicPr>
            <a:picLocks noChangeAspect="1"/>
          </p:cNvPicPr>
          <p:nvPr/>
        </p:nvPicPr>
        <p:blipFill rotWithShape="1">
          <a:blip r:embed="rId2"/>
          <a:srcRect t="859" b="7934"/>
          <a:stretch/>
        </p:blipFill>
        <p:spPr>
          <a:xfrm>
            <a:off x="307775" y="261437"/>
            <a:ext cx="11576450" cy="6335126"/>
          </a:xfrm>
          <a:prstGeom prst="rect">
            <a:avLst/>
          </a:prstGeom>
        </p:spPr>
      </p:pic>
    </p:spTree>
    <p:extLst>
      <p:ext uri="{BB962C8B-B14F-4D97-AF65-F5344CB8AC3E}">
        <p14:creationId xmlns:p14="http://schemas.microsoft.com/office/powerpoint/2010/main" val="2854979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B702414-44C1-4FC2-91BD-5A9412700A7F}"/>
              </a:ext>
            </a:extLst>
          </p:cNvPr>
          <p:cNvSpPr>
            <a:spLocks noGrp="1"/>
          </p:cNvSpPr>
          <p:nvPr>
            <p:ph type="title"/>
          </p:nvPr>
        </p:nvSpPr>
        <p:spPr>
          <a:xfrm>
            <a:off x="1295400" y="669925"/>
            <a:ext cx="4800600" cy="1325563"/>
          </a:xfrm>
        </p:spPr>
        <p:txBody>
          <a:bodyPr anchor="b">
            <a:normAutofit/>
          </a:bodyPr>
          <a:lstStyle/>
          <a:p>
            <a:r>
              <a:rPr lang="en-US">
                <a:solidFill>
                  <a:schemeClr val="bg1"/>
                </a:solidFill>
              </a:rPr>
              <a:t>There are two sides to every story.</a:t>
            </a:r>
          </a:p>
        </p:txBody>
      </p:sp>
      <p:cxnSp>
        <p:nvCxnSpPr>
          <p:cNvPr id="75" name="Straight Connector 74">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28B4C59-B091-406E-ADA9-A0A03107A084}"/>
              </a:ext>
            </a:extLst>
          </p:cNvPr>
          <p:cNvSpPr>
            <a:spLocks noGrp="1"/>
          </p:cNvSpPr>
          <p:nvPr>
            <p:ph idx="1"/>
          </p:nvPr>
        </p:nvSpPr>
        <p:spPr>
          <a:xfrm>
            <a:off x="370668" y="2288833"/>
            <a:ext cx="6095999" cy="4075387"/>
          </a:xfrm>
        </p:spPr>
        <p:txBody>
          <a:bodyPr>
            <a:normAutofit lnSpcReduction="10000"/>
          </a:bodyPr>
          <a:lstStyle/>
          <a:p>
            <a:pPr marL="0" indent="0">
              <a:buNone/>
            </a:pPr>
            <a:r>
              <a:rPr lang="en-US" sz="1800" b="0" i="0">
                <a:solidFill>
                  <a:schemeClr val="bg1"/>
                </a:solidFill>
                <a:effectLst/>
                <a:latin typeface="charter"/>
              </a:rPr>
              <a:t>Frisian woman:</a:t>
            </a:r>
          </a:p>
          <a:p>
            <a:r>
              <a:rPr lang="en-US" sz="1800" b="0" i="0">
                <a:solidFill>
                  <a:schemeClr val="bg1"/>
                </a:solidFill>
                <a:effectLst/>
                <a:latin typeface="charter"/>
              </a:rPr>
              <a:t>“School and church was in Dutch, but otherwise it was all Frisian.”</a:t>
            </a:r>
          </a:p>
          <a:p>
            <a:r>
              <a:rPr lang="en-US" sz="1800">
                <a:solidFill>
                  <a:schemeClr val="bg1"/>
                </a:solidFill>
                <a:latin typeface="charter"/>
              </a:rPr>
              <a:t>“</a:t>
            </a:r>
            <a:r>
              <a:rPr lang="en-US" sz="1800" b="0" i="0">
                <a:solidFill>
                  <a:schemeClr val="bg1"/>
                </a:solidFill>
                <a:effectLst/>
                <a:latin typeface="charter"/>
              </a:rPr>
              <a:t>There are Dutch people here, Dutch groups of people here, pretty snobbish…. Dutch people can be sort of stuck up.”</a:t>
            </a:r>
          </a:p>
          <a:p>
            <a:pPr marL="0" indent="0">
              <a:buNone/>
            </a:pPr>
            <a:r>
              <a:rPr lang="en-US" sz="1800">
                <a:solidFill>
                  <a:schemeClr val="bg1"/>
                </a:solidFill>
                <a:latin typeface="charter"/>
              </a:rPr>
              <a:t>Dutch man:</a:t>
            </a:r>
          </a:p>
          <a:p>
            <a:r>
              <a:rPr lang="en-US" sz="1800" b="0" i="0">
                <a:solidFill>
                  <a:schemeClr val="bg1"/>
                </a:solidFill>
                <a:effectLst/>
                <a:latin typeface="charter"/>
              </a:rPr>
              <a:t>“I get a bit tired sometimes by Frisians going on about how special their language is.”</a:t>
            </a:r>
          </a:p>
          <a:p>
            <a:r>
              <a:rPr lang="en-US" sz="1800" b="0" i="0">
                <a:solidFill>
                  <a:schemeClr val="bg1"/>
                </a:solidFill>
                <a:effectLst/>
                <a:latin typeface="charter"/>
              </a:rPr>
              <a:t>“The typical wording that you hear is that Frisian is a language while the other reasonable lingos are mere dialects. That is just not true.</a:t>
            </a:r>
            <a:r>
              <a:rPr lang="en-US" sz="1800">
                <a:solidFill>
                  <a:schemeClr val="bg1"/>
                </a:solidFill>
                <a:latin typeface="charter"/>
              </a:rPr>
              <a:t>”</a:t>
            </a:r>
          </a:p>
          <a:p>
            <a:pPr marL="0" indent="0">
              <a:buNone/>
            </a:pPr>
            <a:r>
              <a:rPr lang="en-US" sz="1800" b="0" i="0">
                <a:solidFill>
                  <a:schemeClr val="bg1"/>
                </a:solidFill>
                <a:effectLst/>
                <a:latin typeface="charter"/>
              </a:rPr>
              <a:t>Host:</a:t>
            </a:r>
          </a:p>
          <a:p>
            <a:r>
              <a:rPr lang="en-US" sz="1800" b="0" i="0">
                <a:solidFill>
                  <a:schemeClr val="bg1"/>
                </a:solidFill>
                <a:effectLst/>
                <a:latin typeface="charter"/>
              </a:rPr>
              <a:t>There’s a theme here. Frisians and other Dutch people, they don’t seem to like each other that much.</a:t>
            </a:r>
          </a:p>
          <a:p>
            <a:endParaRPr lang="en-US" sz="1800">
              <a:solidFill>
                <a:schemeClr val="bg1"/>
              </a:solidFill>
            </a:endParaRPr>
          </a:p>
        </p:txBody>
      </p:sp>
      <p:pic>
        <p:nvPicPr>
          <p:cNvPr id="2050" name="Picture 2" descr="Maaike Hoving (maaikehoving) - Profile | Pinterest">
            <a:extLst>
              <a:ext uri="{FF2B5EF4-FFF2-40B4-BE49-F238E27FC236}">
                <a16:creationId xmlns:a16="http://schemas.microsoft.com/office/drawing/2014/main" id="{EABCC397-FFF9-4438-92C4-2F3F7EB353F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47247" y="369913"/>
            <a:ext cx="2784532" cy="2784532"/>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Dutch linguist's European tour a worldly delight - Winnipeg Free Press">
            <a:extLst>
              <a:ext uri="{FF2B5EF4-FFF2-40B4-BE49-F238E27FC236}">
                <a16:creationId xmlns:a16="http://schemas.microsoft.com/office/drawing/2014/main" id="{25E16DFC-D1A8-42CB-85F5-01798612CA8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91856" y="3730267"/>
            <a:ext cx="3282250" cy="2784532"/>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1209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2">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0220F-FBC5-4FE6-A280-1BE7B122B983}"/>
              </a:ext>
            </a:extLst>
          </p:cNvPr>
          <p:cNvSpPr>
            <a:spLocks noGrp="1"/>
          </p:cNvSpPr>
          <p:nvPr>
            <p:ph type="title"/>
          </p:nvPr>
        </p:nvSpPr>
        <p:spPr>
          <a:xfrm>
            <a:off x="630936" y="640823"/>
            <a:ext cx="3419856" cy="5583148"/>
          </a:xfrm>
        </p:spPr>
        <p:txBody>
          <a:bodyPr vert="horz" lIns="91440" tIns="45720" rIns="91440" bIns="45720" rtlCol="0" anchor="ctr">
            <a:normAutofit/>
          </a:bodyPr>
          <a:lstStyle/>
          <a:p>
            <a:r>
              <a:rPr lang="en-US" sz="5400" kern="1200">
                <a:solidFill>
                  <a:schemeClr val="tx1"/>
                </a:solidFill>
                <a:latin typeface="+mj-lt"/>
                <a:ea typeface="+mj-ea"/>
                <a:cs typeface="+mj-cs"/>
              </a:rPr>
              <a:t>Two views of Frisians</a:t>
            </a:r>
          </a:p>
        </p:txBody>
      </p:sp>
      <p:sp>
        <p:nvSpPr>
          <p:cNvPr id="18"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10;&#10;Description automatically generated">
            <a:extLst>
              <a:ext uri="{FF2B5EF4-FFF2-40B4-BE49-F238E27FC236}">
                <a16:creationId xmlns:a16="http://schemas.microsoft.com/office/drawing/2014/main" id="{7F1AD97B-0526-440B-BF91-5DEE0D1D80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648652"/>
            <a:ext cx="6894576" cy="3878199"/>
          </a:xfrm>
          <a:prstGeom prst="rect">
            <a:avLst/>
          </a:prstGeom>
        </p:spPr>
      </p:pic>
      <p:sp>
        <p:nvSpPr>
          <p:cNvPr id="4" name="Content Placeholder 3">
            <a:extLst>
              <a:ext uri="{FF2B5EF4-FFF2-40B4-BE49-F238E27FC236}">
                <a16:creationId xmlns:a16="http://schemas.microsoft.com/office/drawing/2014/main" id="{F505D8CA-3842-4E53-AA32-D6A9C206BCB0}"/>
              </a:ext>
            </a:extLst>
          </p:cNvPr>
          <p:cNvSpPr>
            <a:spLocks noGrp="1"/>
          </p:cNvSpPr>
          <p:nvPr>
            <p:ph sz="half" idx="1"/>
          </p:nvPr>
        </p:nvSpPr>
        <p:spPr>
          <a:xfrm>
            <a:off x="4654296" y="4798577"/>
            <a:ext cx="6894576" cy="1428487"/>
          </a:xfrm>
        </p:spPr>
        <p:txBody>
          <a:bodyPr vert="horz" lIns="91440" tIns="45720" rIns="91440" bIns="45720" rtlCol="0" anchor="t">
            <a:normAutofit/>
          </a:bodyPr>
          <a:lstStyle/>
          <a:p>
            <a:r>
              <a:rPr lang="en-US" sz="2200"/>
              <a:t>Frisian – dialect or language?</a:t>
            </a:r>
          </a:p>
          <a:p>
            <a:pPr marL="0"/>
            <a:r>
              <a:rPr lang="en-US" sz="2200"/>
              <a:t>Frisian people – stubborn? defending and preserving their identity/heritage?</a:t>
            </a:r>
          </a:p>
          <a:p>
            <a:endParaRPr lang="en-US" sz="2200"/>
          </a:p>
        </p:txBody>
      </p:sp>
    </p:spTree>
    <p:extLst>
      <p:ext uri="{BB962C8B-B14F-4D97-AF65-F5344CB8AC3E}">
        <p14:creationId xmlns:p14="http://schemas.microsoft.com/office/powerpoint/2010/main" val="60674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62EB45F-7F5E-45D0-BE38-04BE5CE0EAF4}"/>
              </a:ext>
            </a:extLst>
          </p:cNvPr>
          <p:cNvSpPr>
            <a:spLocks noGrp="1"/>
          </p:cNvSpPr>
          <p:nvPr>
            <p:ph type="title"/>
          </p:nvPr>
        </p:nvSpPr>
        <p:spPr>
          <a:xfrm>
            <a:off x="630936" y="640080"/>
            <a:ext cx="4818888" cy="1481328"/>
          </a:xfrm>
        </p:spPr>
        <p:txBody>
          <a:bodyPr anchor="b">
            <a:normAutofit/>
          </a:bodyPr>
          <a:lstStyle/>
          <a:p>
            <a:r>
              <a:rPr lang="en-US" sz="5000"/>
              <a:t>So what’s the problem?</a:t>
            </a:r>
          </a:p>
        </p:txBody>
      </p:sp>
      <p:sp>
        <p:nvSpPr>
          <p:cNvPr id="7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0007902D-67CA-48AA-9F57-4129D094F050}"/>
              </a:ext>
            </a:extLst>
          </p:cNvPr>
          <p:cNvSpPr>
            <a:spLocks noGrp="1"/>
          </p:cNvSpPr>
          <p:nvPr>
            <p:ph idx="1"/>
          </p:nvPr>
        </p:nvSpPr>
        <p:spPr>
          <a:xfrm>
            <a:off x="630935" y="2660903"/>
            <a:ext cx="5631319" cy="1805941"/>
          </a:xfrm>
        </p:spPr>
        <p:txBody>
          <a:bodyPr anchor="t">
            <a:normAutofit/>
          </a:bodyPr>
          <a:lstStyle/>
          <a:p>
            <a:pPr marL="0" indent="0">
              <a:buNone/>
            </a:pPr>
            <a:r>
              <a:rPr lang="en-US" sz="2000" b="0" i="0">
                <a:effectLst/>
                <a:latin typeface="charter"/>
              </a:rPr>
              <a:t>“Of course, in its heyday 1400 years ago, Frisian didn’t have official status. People just spoke it. and because the Frisians were fantastically successful at buying and selling stuff, they became rich, and other people want a bit of the action. So they started speaking Frisian too.</a:t>
            </a:r>
          </a:p>
        </p:txBody>
      </p:sp>
      <p:pic>
        <p:nvPicPr>
          <p:cNvPr id="4098" name="Picture 2" descr="Europe | Netherlands Provinces - Friesland _ MOTW_NL_003 x 3pieces|  Postcards Market">
            <a:extLst>
              <a:ext uri="{FF2B5EF4-FFF2-40B4-BE49-F238E27FC236}">
                <a16:creationId xmlns:a16="http://schemas.microsoft.com/office/drawing/2014/main" id="{6747D0E2-DA3F-4326-B0D5-9A795586BE9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03848" y="111190"/>
            <a:ext cx="5458968" cy="38831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99F03BE-22FD-45CF-B45E-46FA2A5D5F92}"/>
              </a:ext>
            </a:extLst>
          </p:cNvPr>
          <p:cNvSpPr txBox="1"/>
          <p:nvPr/>
        </p:nvSpPr>
        <p:spPr>
          <a:xfrm>
            <a:off x="630935" y="4306745"/>
            <a:ext cx="10819049" cy="1631216"/>
          </a:xfrm>
          <a:prstGeom prst="rect">
            <a:avLst/>
          </a:prstGeom>
          <a:noFill/>
        </p:spPr>
        <p:txBody>
          <a:bodyPr wrap="square" rtlCol="0">
            <a:spAutoFit/>
          </a:bodyPr>
          <a:lstStyle/>
          <a:p>
            <a:pPr marL="0" indent="0">
              <a:buNone/>
            </a:pPr>
            <a:r>
              <a:rPr lang="en-US" sz="2000" b="0" i="0">
                <a:effectLst/>
                <a:latin typeface="charter"/>
              </a:rPr>
              <a:t>“Then, . . . along came the Dutch. They were getting rich themselves and they didn’t want to speak Frisian. They wanted to speak Dutch.</a:t>
            </a:r>
          </a:p>
          <a:p>
            <a:pPr marL="0" indent="0">
              <a:buNone/>
            </a:pPr>
            <a:r>
              <a:rPr lang="en-US" sz="2000" b="0" i="0">
                <a:effectLst/>
                <a:latin typeface="charter"/>
              </a:rPr>
              <a:t>“School was in Dutch, that was the language of instruction. In the large towns, people mainly spoke Dutch. Frisian was pushed into the villages, the farms, homes.”</a:t>
            </a:r>
            <a:endParaRPr lang="en-US" sz="2000"/>
          </a:p>
          <a:p>
            <a:endParaRPr lang="en-US" sz="2000"/>
          </a:p>
        </p:txBody>
      </p:sp>
    </p:spTree>
    <p:extLst>
      <p:ext uri="{BB962C8B-B14F-4D97-AF65-F5344CB8AC3E}">
        <p14:creationId xmlns:p14="http://schemas.microsoft.com/office/powerpoint/2010/main" val="2390261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64C04-C99D-0A1B-C1FD-113A4B6769D1}"/>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sz="5400" kern="1200">
                <a:solidFill>
                  <a:schemeClr val="tx1"/>
                </a:solidFill>
                <a:latin typeface="+mj-lt"/>
                <a:ea typeface="+mj-ea"/>
                <a:cs typeface="+mj-cs"/>
              </a:rPr>
              <a:t>The Language of Power</a:t>
            </a:r>
          </a:p>
        </p:txBody>
      </p:sp>
      <p:pic>
        <p:nvPicPr>
          <p:cNvPr id="1026" name="Picture 2">
            <a:extLst>
              <a:ext uri="{FF2B5EF4-FFF2-40B4-BE49-F238E27FC236}">
                <a16:creationId xmlns:a16="http://schemas.microsoft.com/office/drawing/2014/main" id="{F6AEAC8A-0241-450F-9F30-F688077BC7A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53054" y="1306017"/>
            <a:ext cx="7503010" cy="44407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01BC819-CF22-42FD-9764-A483E3C28463}"/>
              </a:ext>
            </a:extLst>
          </p:cNvPr>
          <p:cNvSpPr txBox="1"/>
          <p:nvPr/>
        </p:nvSpPr>
        <p:spPr>
          <a:xfrm>
            <a:off x="2253054" y="5833872"/>
            <a:ext cx="7503010" cy="369332"/>
          </a:xfrm>
          <a:prstGeom prst="rect">
            <a:avLst/>
          </a:prstGeom>
          <a:noFill/>
        </p:spPr>
        <p:txBody>
          <a:bodyPr wrap="square" rtlCol="0">
            <a:spAutoFit/>
          </a:bodyPr>
          <a:lstStyle/>
          <a:p>
            <a:pPr marL="0" indent="0" algn="ctr">
              <a:buNone/>
            </a:pPr>
            <a:r>
              <a:rPr lang="en-US" sz="1800" kern="1200">
                <a:solidFill>
                  <a:schemeClr val="tx1"/>
                </a:solidFill>
                <a:latin typeface="+mn-lt"/>
                <a:ea typeface="+mn-ea"/>
                <a:cs typeface="+mn-cs"/>
                <a:hlinkClick r:id="rId3"/>
              </a:rPr>
              <a:t>https://www.ucl.ac.uk/atlas/dutch/who.html</a:t>
            </a:r>
            <a:endParaRPr lang="en-US" sz="1800" kern="1200">
              <a:solidFill>
                <a:schemeClr val="tx1"/>
              </a:solidFill>
              <a:latin typeface="+mn-lt"/>
              <a:ea typeface="+mn-ea"/>
              <a:cs typeface="+mn-cs"/>
            </a:endParaRPr>
          </a:p>
        </p:txBody>
      </p:sp>
    </p:spTree>
    <p:extLst>
      <p:ext uri="{BB962C8B-B14F-4D97-AF65-F5344CB8AC3E}">
        <p14:creationId xmlns:p14="http://schemas.microsoft.com/office/powerpoint/2010/main" val="3275855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578BEA-BEBB-9FCC-1BC4-E7EEF6D5870B}"/>
              </a:ext>
            </a:extLst>
          </p:cNvPr>
          <p:cNvSpPr>
            <a:spLocks noGrp="1"/>
          </p:cNvSpPr>
          <p:nvPr>
            <p:ph type="title"/>
          </p:nvPr>
        </p:nvSpPr>
        <p:spPr>
          <a:xfrm>
            <a:off x="838200" y="365125"/>
            <a:ext cx="10515600" cy="1325563"/>
          </a:xfrm>
        </p:spPr>
        <p:txBody>
          <a:bodyPr>
            <a:normAutofit/>
          </a:bodyPr>
          <a:lstStyle/>
          <a:p>
            <a:r>
              <a:rPr lang="en-US" sz="5400">
                <a:cs typeface="Calibri Light"/>
              </a:rPr>
              <a:t>Colonization</a:t>
            </a:r>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D074304-842F-C98F-8541-869DA53D6DC6}"/>
              </a:ext>
            </a:extLst>
          </p:cNvPr>
          <p:cNvSpPr>
            <a:spLocks noGrp="1"/>
          </p:cNvSpPr>
          <p:nvPr>
            <p:ph idx="1"/>
          </p:nvPr>
        </p:nvSpPr>
        <p:spPr>
          <a:xfrm>
            <a:off x="838200" y="1929384"/>
            <a:ext cx="10515600" cy="4251960"/>
          </a:xfrm>
        </p:spPr>
        <p:txBody>
          <a:bodyPr vert="horz" lIns="91440" tIns="45720" rIns="91440" bIns="45720" rtlCol="0">
            <a:normAutofit/>
          </a:bodyPr>
          <a:lstStyle/>
          <a:p>
            <a:pPr marL="0" indent="0">
              <a:buNone/>
            </a:pPr>
            <a:r>
              <a:rPr lang="en-US" b="1">
                <a:ea typeface="+mn-lt"/>
                <a:cs typeface="+mn-lt"/>
              </a:rPr>
              <a:t>Language</a:t>
            </a:r>
            <a:r>
              <a:rPr lang="en-US">
                <a:ea typeface="+mn-lt"/>
                <a:cs typeface="+mn-lt"/>
              </a:rPr>
              <a:t> is often a central question in </a:t>
            </a:r>
            <a:r>
              <a:rPr lang="en-US" b="1">
                <a:ea typeface="+mn-lt"/>
                <a:cs typeface="+mn-lt"/>
              </a:rPr>
              <a:t>postcolonial</a:t>
            </a:r>
            <a:r>
              <a:rPr lang="en-US">
                <a:ea typeface="+mn-lt"/>
                <a:cs typeface="+mn-lt"/>
              </a:rPr>
              <a:t> studies. During colonization, colonizers usually </a:t>
            </a:r>
            <a:r>
              <a:rPr lang="en-US" b="1">
                <a:ea typeface="+mn-lt"/>
                <a:cs typeface="+mn-lt"/>
              </a:rPr>
              <a:t>imposed</a:t>
            </a:r>
            <a:r>
              <a:rPr lang="en-US">
                <a:ea typeface="+mn-lt"/>
                <a:cs typeface="+mn-lt"/>
              </a:rPr>
              <a:t> their language onto the peoples they colonized, </a:t>
            </a:r>
            <a:r>
              <a:rPr lang="en-US" b="1">
                <a:ea typeface="+mn-lt"/>
                <a:cs typeface="+mn-lt"/>
              </a:rPr>
              <a:t>forbidding</a:t>
            </a:r>
            <a:r>
              <a:rPr lang="en-US">
                <a:ea typeface="+mn-lt"/>
                <a:cs typeface="+mn-lt"/>
              </a:rPr>
              <a:t> natives to speak their </a:t>
            </a:r>
            <a:r>
              <a:rPr lang="en-US" b="1">
                <a:ea typeface="+mn-lt"/>
                <a:cs typeface="+mn-lt"/>
              </a:rPr>
              <a:t>mother tongues</a:t>
            </a:r>
            <a:r>
              <a:rPr lang="en-US">
                <a:ea typeface="+mn-lt"/>
                <a:cs typeface="+mn-lt"/>
              </a:rPr>
              <a:t>. In some cases, colonizers </a:t>
            </a:r>
            <a:r>
              <a:rPr lang="en-US" b="1">
                <a:ea typeface="+mn-lt"/>
                <a:cs typeface="+mn-lt"/>
              </a:rPr>
              <a:t>systematically</a:t>
            </a:r>
            <a:r>
              <a:rPr lang="en-US">
                <a:ea typeface="+mn-lt"/>
                <a:cs typeface="+mn-lt"/>
              </a:rPr>
              <a:t> </a:t>
            </a:r>
            <a:r>
              <a:rPr lang="en-US" b="1">
                <a:ea typeface="+mn-lt"/>
                <a:cs typeface="+mn-lt"/>
              </a:rPr>
              <a:t>prohibited</a:t>
            </a:r>
            <a:r>
              <a:rPr lang="en-US">
                <a:ea typeface="+mn-lt"/>
                <a:cs typeface="+mn-lt"/>
              </a:rPr>
              <a:t> native languages. Many writers educated under colonization recount how students were </a:t>
            </a:r>
            <a:r>
              <a:rPr lang="en-US" b="1">
                <a:ea typeface="+mn-lt"/>
                <a:cs typeface="+mn-lt"/>
              </a:rPr>
              <a:t>demoted</a:t>
            </a:r>
            <a:r>
              <a:rPr lang="en-US">
                <a:ea typeface="+mn-lt"/>
                <a:cs typeface="+mn-lt"/>
              </a:rPr>
              <a:t>, </a:t>
            </a:r>
            <a:r>
              <a:rPr lang="en-US" b="1">
                <a:ea typeface="+mn-lt"/>
                <a:cs typeface="+mn-lt"/>
              </a:rPr>
              <a:t>humiliated</a:t>
            </a:r>
            <a:r>
              <a:rPr lang="en-US">
                <a:ea typeface="+mn-lt"/>
                <a:cs typeface="+mn-lt"/>
              </a:rPr>
              <a:t>, or even </a:t>
            </a:r>
            <a:r>
              <a:rPr lang="en-US" b="1">
                <a:ea typeface="+mn-lt"/>
                <a:cs typeface="+mn-lt"/>
              </a:rPr>
              <a:t>beaten</a:t>
            </a:r>
            <a:r>
              <a:rPr lang="en-US">
                <a:ea typeface="+mn-lt"/>
                <a:cs typeface="+mn-lt"/>
              </a:rPr>
              <a:t> for speaking their native language in colonial schools. (Shakib 1).</a:t>
            </a:r>
            <a:endParaRPr lang="en-US">
              <a:cs typeface="Calibri" panose="020F0502020204030204"/>
            </a:endParaRPr>
          </a:p>
        </p:txBody>
      </p:sp>
    </p:spTree>
    <p:extLst>
      <p:ext uri="{BB962C8B-B14F-4D97-AF65-F5344CB8AC3E}">
        <p14:creationId xmlns:p14="http://schemas.microsoft.com/office/powerpoint/2010/main" val="1398871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39C0CA-BBB3-44D4-9A4D-379915316A4B}"/>
              </a:ext>
            </a:extLst>
          </p:cNvPr>
          <p:cNvSpPr>
            <a:spLocks noGrp="1"/>
          </p:cNvSpPr>
          <p:nvPr>
            <p:ph type="title"/>
          </p:nvPr>
        </p:nvSpPr>
        <p:spPr>
          <a:xfrm>
            <a:off x="838200" y="585216"/>
            <a:ext cx="10515600" cy="1325563"/>
          </a:xfrm>
        </p:spPr>
        <p:txBody>
          <a:bodyPr>
            <a:normAutofit/>
          </a:bodyPr>
          <a:lstStyle/>
          <a:p>
            <a:r>
              <a:rPr lang="en-US">
                <a:solidFill>
                  <a:schemeClr val="bg1"/>
                </a:solidFill>
              </a:rPr>
              <a:t>Language Activism</a:t>
            </a:r>
          </a:p>
        </p:txBody>
      </p:sp>
      <p:pic>
        <p:nvPicPr>
          <p:cNvPr id="7170" name="Picture 2" descr="Dutch MP Lutz Jacobi raised eyebrows when she pledged allegiance in Frisian at the coronation of Dutch King Willem-Alexander in 2013. ">
            <a:extLst>
              <a:ext uri="{FF2B5EF4-FFF2-40B4-BE49-F238E27FC236}">
                <a16:creationId xmlns:a16="http://schemas.microsoft.com/office/drawing/2014/main" id="{2F6BFDA6-58BA-44B4-B4C1-4F62D8498F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159" b="-3"/>
          <a:stretch/>
        </p:blipFill>
        <p:spPr bwMode="auto">
          <a:xfrm>
            <a:off x="841248" y="2516777"/>
            <a:ext cx="6236208" cy="36601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F9E0024C-FF8D-1874-C0EF-B71B87E9A079}"/>
              </a:ext>
            </a:extLst>
          </p:cNvPr>
          <p:cNvGraphicFramePr>
            <a:graphicFrameLocks noGrp="1"/>
          </p:cNvGraphicFramePr>
          <p:nvPr>
            <p:ph idx="1"/>
            <p:extLst>
              <p:ext uri="{D42A27DB-BD31-4B8C-83A1-F6EECF244321}">
                <p14:modId xmlns:p14="http://schemas.microsoft.com/office/powerpoint/2010/main" val="1310668708"/>
              </p:ext>
            </p:extLst>
          </p:nvPr>
        </p:nvGraphicFramePr>
        <p:xfrm>
          <a:off x="7546848" y="2516777"/>
          <a:ext cx="3803904" cy="3660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7800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20835D-1334-48E6-A2BD-3928EAD5184D}"/>
              </a:ext>
            </a:extLst>
          </p:cNvPr>
          <p:cNvSpPr>
            <a:spLocks noGrp="1"/>
          </p:cNvSpPr>
          <p:nvPr>
            <p:ph type="title"/>
          </p:nvPr>
        </p:nvSpPr>
        <p:spPr>
          <a:xfrm>
            <a:off x="572493" y="238539"/>
            <a:ext cx="11018520" cy="1434415"/>
          </a:xfrm>
        </p:spPr>
        <p:txBody>
          <a:bodyPr anchor="b">
            <a:normAutofit/>
          </a:bodyPr>
          <a:lstStyle/>
          <a:p>
            <a:r>
              <a:rPr lang="en-US" sz="5400"/>
              <a:t>But that’s in the Netherlands…</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DE946E-502D-4EBC-92F6-7CBF4F00A793}"/>
              </a:ext>
            </a:extLst>
          </p:cNvPr>
          <p:cNvSpPr>
            <a:spLocks noGrp="1"/>
          </p:cNvSpPr>
          <p:nvPr>
            <p:ph idx="1"/>
          </p:nvPr>
        </p:nvSpPr>
        <p:spPr>
          <a:xfrm>
            <a:off x="572493" y="2071316"/>
            <a:ext cx="6713552" cy="4119172"/>
          </a:xfrm>
        </p:spPr>
        <p:txBody>
          <a:bodyPr anchor="t">
            <a:normAutofit/>
          </a:bodyPr>
          <a:lstStyle/>
          <a:p>
            <a:r>
              <a:rPr lang="en-US" sz="2200" b="0" i="1">
                <a:effectLst/>
              </a:rPr>
              <a:t>Linguicism</a:t>
            </a:r>
            <a:r>
              <a:rPr lang="en-US" sz="2200" b="0" i="0">
                <a:effectLst/>
              </a:rPr>
              <a:t> is discrimination based on </a:t>
            </a:r>
            <a:r>
              <a:rPr lang="en-US" sz="2200" b="0" i="0" u="none" strike="noStrike">
                <a:effectLst/>
              </a:rPr>
              <a:t>language</a:t>
            </a:r>
            <a:r>
              <a:rPr lang="en-US" sz="2200" b="0" i="0">
                <a:effectLst/>
              </a:rPr>
              <a:t> or </a:t>
            </a:r>
            <a:r>
              <a:rPr lang="en-US" sz="2200" b="0" i="0" u="none" strike="noStrike">
                <a:effectLst/>
              </a:rPr>
              <a:t>dialect</a:t>
            </a:r>
            <a:r>
              <a:rPr lang="en-US" sz="2200" b="0" i="0">
                <a:effectLst/>
              </a:rPr>
              <a:t>: linguistically argued racism. It's also known as </a:t>
            </a:r>
            <a:r>
              <a:rPr lang="en-US" sz="2200" b="0" i="1">
                <a:effectLst/>
              </a:rPr>
              <a:t>linguistic discrimination</a:t>
            </a:r>
            <a:r>
              <a:rPr lang="en-US" sz="2200" b="0" i="0">
                <a:effectLst/>
              </a:rPr>
              <a:t>. The term was coined in the 1980s by </a:t>
            </a:r>
            <a:r>
              <a:rPr lang="en-US" sz="2200" b="0" i="0" u="none" strike="noStrike">
                <a:effectLst/>
              </a:rPr>
              <a:t>linguist</a:t>
            </a:r>
            <a:r>
              <a:rPr lang="en-US" sz="2200" b="0" i="0">
                <a:effectLst/>
              </a:rPr>
              <a:t> Tove Skutnabb-Kangas, who defined </a:t>
            </a:r>
            <a:r>
              <a:rPr lang="en-US" sz="2200" b="0" i="1">
                <a:effectLst/>
              </a:rPr>
              <a:t>linguicism</a:t>
            </a:r>
            <a:r>
              <a:rPr lang="en-US" sz="2200" b="0" i="0">
                <a:effectLst/>
              </a:rPr>
              <a:t> as "ideologies and structures that are used to legitimate, effectuate and reproduce an unequal division of power and resources between groups which are defined on the basis of language."</a:t>
            </a:r>
            <a:endParaRPr lang="en-US" sz="2200"/>
          </a:p>
          <a:p>
            <a:r>
              <a:rPr lang="en-US" sz="2200"/>
              <a:t>Can you think of ways that “linguicism” manifests in the United States?</a:t>
            </a:r>
          </a:p>
        </p:txBody>
      </p:sp>
      <p:pic>
        <p:nvPicPr>
          <p:cNvPr id="8194" name="Picture 2" descr="Linguicism by Zuleica Olvera">
            <a:extLst>
              <a:ext uri="{FF2B5EF4-FFF2-40B4-BE49-F238E27FC236}">
                <a16:creationId xmlns:a16="http://schemas.microsoft.com/office/drawing/2014/main" id="{BFB12732-6FD6-45EA-8DF6-1D50CDADA3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25" r="15714"/>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480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A group of people holding a sign&#10;&#10;Description automatically generated">
            <a:extLst>
              <a:ext uri="{FF2B5EF4-FFF2-40B4-BE49-F238E27FC236}">
                <a16:creationId xmlns:a16="http://schemas.microsoft.com/office/drawing/2014/main" id="{F8DB4829-6CF1-4E1A-9831-CF19D4C682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83" r="18326"/>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BAD99BC-0E3B-47B1-A1D5-758ACD065317}"/>
              </a:ext>
            </a:extLst>
          </p:cNvPr>
          <p:cNvSpPr>
            <a:spLocks noGrp="1"/>
          </p:cNvSpPr>
          <p:nvPr>
            <p:ph idx="1"/>
          </p:nvPr>
        </p:nvSpPr>
        <p:spPr>
          <a:xfrm>
            <a:off x="6208776" y="182880"/>
            <a:ext cx="5541264" cy="6583680"/>
          </a:xfrm>
        </p:spPr>
        <p:txBody>
          <a:bodyPr>
            <a:normAutofit fontScale="92500" lnSpcReduction="10000"/>
          </a:bodyPr>
          <a:lstStyle/>
          <a:p>
            <a:pPr marL="0" indent="0">
              <a:buNone/>
            </a:pPr>
            <a:r>
              <a:rPr lang="en-US" sz="2400" b="0" i="0">
                <a:effectLst/>
                <a:latin typeface="Open Sans" panose="020B0606030504020204" pitchFamily="34" charset="0"/>
              </a:rPr>
              <a:t>Native Americans lost control of the education of their children when the United States government forcibly enrolled them in residential schools designed for assimilation into an “American” mold. This policy began in the 1870s and continued on a large scale through the 1970s; a few schools are still operating today. In these institutions, children were severely punished, both physically and psychologically, for using their own languages instead of English. These experiences convinced entire generations of Native people that their children would be better off learning to speak only English. Hoping to spare their children the pain they once went through, parents stopped passing their languages on to their children, and thereby stopped creating fluent speakers of those languages. As a result, numerous languages indigenous to America are now severely in danger of losing their last native speakers.</a:t>
            </a:r>
            <a:endParaRPr lang="en-US" sz="2400"/>
          </a:p>
        </p:txBody>
      </p:sp>
    </p:spTree>
    <p:extLst>
      <p:ext uri="{BB962C8B-B14F-4D97-AF65-F5344CB8AC3E}">
        <p14:creationId xmlns:p14="http://schemas.microsoft.com/office/powerpoint/2010/main" val="2364570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9411C-FF82-D7A8-FBE1-CDCD3083D388}"/>
              </a:ext>
            </a:extLst>
          </p:cNvPr>
          <p:cNvSpPr>
            <a:spLocks noGrp="1"/>
          </p:cNvSpPr>
          <p:nvPr>
            <p:ph type="title"/>
          </p:nvPr>
        </p:nvSpPr>
        <p:spPr/>
        <p:txBody>
          <a:bodyPr/>
          <a:lstStyle/>
          <a:p>
            <a:r>
              <a:rPr lang="en-US">
                <a:cs typeface="Calibri Light"/>
              </a:rPr>
              <a:t>Linguistic Profiling</a:t>
            </a:r>
            <a:endParaRPr lang="en-US"/>
          </a:p>
        </p:txBody>
      </p:sp>
      <p:pic>
        <p:nvPicPr>
          <p:cNvPr id="4" name="Online Media 3" title="Linguistic Profiling">
            <a:hlinkClick r:id="" action="ppaction://media"/>
            <a:extLst>
              <a:ext uri="{FF2B5EF4-FFF2-40B4-BE49-F238E27FC236}">
                <a16:creationId xmlns:a16="http://schemas.microsoft.com/office/drawing/2014/main" id="{1CFDC3C5-0938-F775-BE72-7798087100CE}"/>
              </a:ext>
            </a:extLst>
          </p:cNvPr>
          <p:cNvPicPr>
            <a:picLocks noGrp="1" noRot="1" noChangeAspect="1"/>
          </p:cNvPicPr>
          <p:nvPr>
            <p:ph idx="1"/>
            <a:videoFile r:link="rId1"/>
          </p:nvPr>
        </p:nvPicPr>
        <p:blipFill>
          <a:blip r:embed="rId4"/>
          <a:stretch>
            <a:fillRect/>
          </a:stretch>
        </p:blipFill>
        <p:spPr>
          <a:xfrm>
            <a:off x="330970" y="1694127"/>
            <a:ext cx="5526423" cy="4144817"/>
          </a:xfrm>
        </p:spPr>
      </p:pic>
      <p:pic>
        <p:nvPicPr>
          <p:cNvPr id="5" name="Online Media 4" title="20/20 Linguistic Profiling">
            <a:hlinkClick r:id="" action="ppaction://media"/>
            <a:extLst>
              <a:ext uri="{FF2B5EF4-FFF2-40B4-BE49-F238E27FC236}">
                <a16:creationId xmlns:a16="http://schemas.microsoft.com/office/drawing/2014/main" id="{858874D2-5F92-7D26-1814-92BF3BCBDD20}"/>
              </a:ext>
            </a:extLst>
          </p:cNvPr>
          <p:cNvPicPr>
            <a:picLocks noRot="1" noChangeAspect="1"/>
          </p:cNvPicPr>
          <p:nvPr>
            <a:videoFile r:link="rId2"/>
          </p:nvPr>
        </p:nvPicPr>
        <p:blipFill>
          <a:blip r:embed="rId5"/>
          <a:stretch>
            <a:fillRect/>
          </a:stretch>
        </p:blipFill>
        <p:spPr>
          <a:xfrm>
            <a:off x="6257637" y="1706803"/>
            <a:ext cx="5541818" cy="4152515"/>
          </a:xfrm>
          <a:prstGeom prst="rect">
            <a:avLst/>
          </a:prstGeom>
        </p:spPr>
      </p:pic>
    </p:spTree>
    <p:extLst>
      <p:ext uri="{BB962C8B-B14F-4D97-AF65-F5344CB8AC3E}">
        <p14:creationId xmlns:p14="http://schemas.microsoft.com/office/powerpoint/2010/main" val="2377660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9CDF6DAD-6680-48EA-B64B-A5F5A4E46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94" y="364885"/>
            <a:ext cx="6025896" cy="57929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04E57A-50CF-4979-991D-BC837F5BE380}"/>
              </a:ext>
            </a:extLst>
          </p:cNvPr>
          <p:cNvSpPr>
            <a:spLocks noGrp="1"/>
          </p:cNvSpPr>
          <p:nvPr>
            <p:ph type="title"/>
          </p:nvPr>
        </p:nvSpPr>
        <p:spPr>
          <a:xfrm>
            <a:off x="950976" y="700186"/>
            <a:ext cx="5374494" cy="1188720"/>
          </a:xfrm>
        </p:spPr>
        <p:txBody>
          <a:bodyPr anchor="ctr">
            <a:normAutofit/>
          </a:bodyPr>
          <a:lstStyle/>
          <a:p>
            <a:r>
              <a:rPr lang="en-US" sz="2800" b="0" i="0">
                <a:solidFill>
                  <a:schemeClr val="bg1"/>
                </a:solidFill>
                <a:effectLst/>
                <a:latin typeface="charter"/>
              </a:rPr>
              <a:t>“It’s the right of people to experience art in their language.”</a:t>
            </a:r>
          </a:p>
        </p:txBody>
      </p:sp>
      <p:sp>
        <p:nvSpPr>
          <p:cNvPr id="3" name="Content Placeholder 2">
            <a:extLst>
              <a:ext uri="{FF2B5EF4-FFF2-40B4-BE49-F238E27FC236}">
                <a16:creationId xmlns:a16="http://schemas.microsoft.com/office/drawing/2014/main" id="{010707AB-4F03-4D82-86A5-12419B44095F}"/>
              </a:ext>
            </a:extLst>
          </p:cNvPr>
          <p:cNvSpPr>
            <a:spLocks noGrp="1"/>
          </p:cNvSpPr>
          <p:nvPr>
            <p:ph idx="1"/>
          </p:nvPr>
        </p:nvSpPr>
        <p:spPr>
          <a:xfrm>
            <a:off x="950976" y="2066544"/>
            <a:ext cx="5374494" cy="3788346"/>
          </a:xfrm>
        </p:spPr>
        <p:txBody>
          <a:bodyPr>
            <a:normAutofit/>
          </a:bodyPr>
          <a:lstStyle/>
          <a:p>
            <a:r>
              <a:rPr lang="en-US" sz="1900" b="0" i="0">
                <a:solidFill>
                  <a:schemeClr val="bg1"/>
                </a:solidFill>
                <a:effectLst/>
                <a:latin typeface="charter"/>
              </a:rPr>
              <a:t>“Halbertsma</a:t>
            </a:r>
            <a:r>
              <a:rPr lang="en-US" sz="1900">
                <a:solidFill>
                  <a:schemeClr val="bg1"/>
                </a:solidFill>
                <a:latin typeface="charter"/>
              </a:rPr>
              <a:t> . . . </a:t>
            </a:r>
            <a:r>
              <a:rPr lang="en-US" sz="1900" b="0" i="0">
                <a:solidFill>
                  <a:schemeClr val="bg1"/>
                </a:solidFill>
                <a:effectLst/>
                <a:latin typeface="charter"/>
              </a:rPr>
              <a:t>wrote Frisian much more like it was spoken. It was a big inspiration for Frisians who wanted a bit more respect for their language.”</a:t>
            </a:r>
          </a:p>
          <a:p>
            <a:r>
              <a:rPr lang="en-US" sz="1900">
                <a:solidFill>
                  <a:schemeClr val="bg1"/>
                </a:solidFill>
                <a:latin typeface="charter"/>
              </a:rPr>
              <a:t>Play about Frisian speed skating race (200 kilometers)</a:t>
            </a:r>
          </a:p>
          <a:p>
            <a:r>
              <a:rPr lang="en-US" sz="1900" b="0" i="0">
                <a:solidFill>
                  <a:schemeClr val="bg1"/>
                </a:solidFill>
                <a:effectLst/>
                <a:latin typeface="charter"/>
              </a:rPr>
              <a:t>Willem Schoorstra</a:t>
            </a:r>
            <a:r>
              <a:rPr lang="en-US" sz="1900">
                <a:solidFill>
                  <a:schemeClr val="bg1"/>
                </a:solidFill>
                <a:latin typeface="charter"/>
              </a:rPr>
              <a:t> – w</a:t>
            </a:r>
            <a:r>
              <a:rPr lang="en-US" sz="1900" b="0" i="0">
                <a:solidFill>
                  <a:schemeClr val="bg1"/>
                </a:solidFill>
                <a:effectLst/>
                <a:latin typeface="charter"/>
              </a:rPr>
              <a:t>rites novels in Frisian. “His Frisian vocabulary — and . . . his ability to express himself — is about as expansive as it gets.”</a:t>
            </a:r>
          </a:p>
          <a:p>
            <a:r>
              <a:rPr lang="en-US" sz="1900" b="0">
                <a:solidFill>
                  <a:schemeClr val="bg1"/>
                </a:solidFill>
                <a:effectLst/>
                <a:latin typeface="charter"/>
              </a:rPr>
              <a:t>Baldrs Draumar – Frisian metal band – “</a:t>
            </a:r>
            <a:r>
              <a:rPr lang="en-US" sz="1900" b="0" i="0">
                <a:solidFill>
                  <a:schemeClr val="bg1"/>
                </a:solidFill>
                <a:effectLst/>
                <a:latin typeface="charter"/>
              </a:rPr>
              <a:t>It’s the band’s signature, almost, that they sing in Frisian.”</a:t>
            </a:r>
            <a:endParaRPr lang="en-US" sz="1900">
              <a:solidFill>
                <a:schemeClr val="bg1"/>
              </a:solidFill>
              <a:latin typeface="charter"/>
            </a:endParaRPr>
          </a:p>
          <a:p>
            <a:endParaRPr lang="en-US" sz="1900">
              <a:solidFill>
                <a:schemeClr val="bg1"/>
              </a:solidFill>
            </a:endParaRPr>
          </a:p>
        </p:txBody>
      </p:sp>
      <p:pic>
        <p:nvPicPr>
          <p:cNvPr id="6146" name="Picture 2" descr="Many children's books are translated into Frisian.">
            <a:extLst>
              <a:ext uri="{FF2B5EF4-FFF2-40B4-BE49-F238E27FC236}">
                <a16:creationId xmlns:a16="http://schemas.microsoft.com/office/drawing/2014/main" id="{4A5C5DC6-1AB7-4BA5-A8B6-857F21A278B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38386" y="365760"/>
            <a:ext cx="4648200" cy="278892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ra Judkovskaja is the artistic director of Frisian-language theater company Tryater.">
            <a:extLst>
              <a:ext uri="{FF2B5EF4-FFF2-40B4-BE49-F238E27FC236}">
                <a16:creationId xmlns:a16="http://schemas.microsoft.com/office/drawing/2014/main" id="{800B0C97-DDB9-4534-929E-A3916A326A6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30766" y="3451761"/>
            <a:ext cx="4663440" cy="2623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010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Map&#10;&#10;Description automatically generated">
            <a:extLst>
              <a:ext uri="{FF2B5EF4-FFF2-40B4-BE49-F238E27FC236}">
                <a16:creationId xmlns:a16="http://schemas.microsoft.com/office/drawing/2014/main" id="{75451D8F-5112-3BD2-BF38-50CE62AD3A9A}"/>
              </a:ext>
            </a:extLst>
          </p:cNvPr>
          <p:cNvPicPr>
            <a:picLocks noChangeAspect="1"/>
          </p:cNvPicPr>
          <p:nvPr/>
        </p:nvPicPr>
        <p:blipFill rotWithShape="1">
          <a:blip r:embed="rId2"/>
          <a:srcRect t="2313" b="3954"/>
          <a:stretch/>
        </p:blipFill>
        <p:spPr>
          <a:xfrm>
            <a:off x="20" y="1282"/>
            <a:ext cx="12191980" cy="6856718"/>
          </a:xfrm>
          <a:prstGeom prst="rect">
            <a:avLst/>
          </a:prstGeom>
        </p:spPr>
      </p:pic>
    </p:spTree>
    <p:extLst>
      <p:ext uri="{BB962C8B-B14F-4D97-AF65-F5344CB8AC3E}">
        <p14:creationId xmlns:p14="http://schemas.microsoft.com/office/powerpoint/2010/main" val="3489978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460DF-F510-4F79-AD68-9FAC1AA794CF}"/>
              </a:ext>
            </a:extLst>
          </p:cNvPr>
          <p:cNvSpPr>
            <a:spLocks noGrp="1"/>
          </p:cNvSpPr>
          <p:nvPr>
            <p:ph type="title"/>
          </p:nvPr>
        </p:nvSpPr>
        <p:spPr/>
        <p:txBody>
          <a:bodyPr/>
          <a:lstStyle/>
          <a:p>
            <a:r>
              <a:rPr lang="en-US"/>
              <a:t>The Language of the Educated</a:t>
            </a:r>
          </a:p>
        </p:txBody>
      </p:sp>
      <p:sp>
        <p:nvSpPr>
          <p:cNvPr id="3" name="Content Placeholder 2">
            <a:extLst>
              <a:ext uri="{FF2B5EF4-FFF2-40B4-BE49-F238E27FC236}">
                <a16:creationId xmlns:a16="http://schemas.microsoft.com/office/drawing/2014/main" id="{8E41D2D1-6CA0-441C-8A7B-5CEF3EE68CD6}"/>
              </a:ext>
            </a:extLst>
          </p:cNvPr>
          <p:cNvSpPr>
            <a:spLocks noGrp="1"/>
          </p:cNvSpPr>
          <p:nvPr>
            <p:ph idx="1"/>
          </p:nvPr>
        </p:nvSpPr>
        <p:spPr/>
        <p:txBody>
          <a:bodyPr>
            <a:normAutofit lnSpcReduction="10000"/>
          </a:bodyPr>
          <a:lstStyle/>
          <a:p>
            <a:pPr algn="l"/>
            <a:r>
              <a:rPr lang="en-US" b="0" i="0">
                <a:solidFill>
                  <a:srgbClr val="292929"/>
                </a:solidFill>
                <a:effectLst/>
                <a:latin typeface="charter"/>
              </a:rPr>
              <a:t>“Most people don’t write in Frisian. It’s been that way for hundreds of years, ever since the Dutch imposed their language on schools. And so Frisian is mainly a spoken language. It’s why people dismiss it as a “dialect.” But the Frisians think they have a solution. Trilingual schools.</a:t>
            </a:r>
          </a:p>
          <a:p>
            <a:pPr algn="l"/>
            <a:r>
              <a:rPr lang="en-US">
                <a:solidFill>
                  <a:srgbClr val="292929"/>
                </a:solidFill>
                <a:latin typeface="charter"/>
              </a:rPr>
              <a:t>Frisian student: “</a:t>
            </a:r>
            <a:r>
              <a:rPr lang="en-US" b="0" i="0">
                <a:solidFill>
                  <a:srgbClr val="292929"/>
                </a:solidFill>
                <a:effectLst/>
                <a:latin typeface="charter"/>
              </a:rPr>
              <a:t>I feel comfortable when I speak Frisian but when I write Frisian it contains a lot of mistakes.</a:t>
            </a:r>
            <a:r>
              <a:rPr lang="en-US">
                <a:solidFill>
                  <a:srgbClr val="292929"/>
                </a:solidFill>
                <a:latin typeface="charter"/>
              </a:rPr>
              <a:t>”</a:t>
            </a:r>
          </a:p>
          <a:p>
            <a:pPr algn="l"/>
            <a:r>
              <a:rPr lang="en-US" b="0" i="0">
                <a:solidFill>
                  <a:srgbClr val="292929"/>
                </a:solidFill>
                <a:effectLst/>
                <a:latin typeface="charter"/>
              </a:rPr>
              <a:t>A couple students tell me they’re sort of weirded out at the very idea of being able write in Frisian, but then they turn around and say how excited they are by that too because it’s their mother tongue — the language they best can express their thoughts in.</a:t>
            </a:r>
          </a:p>
        </p:txBody>
      </p:sp>
    </p:spTree>
    <p:extLst>
      <p:ext uri="{BB962C8B-B14F-4D97-AF65-F5344CB8AC3E}">
        <p14:creationId xmlns:p14="http://schemas.microsoft.com/office/powerpoint/2010/main" val="393253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A1E3F6-C945-4A60-A4DA-E94067765ABF}"/>
              </a:ext>
            </a:extLst>
          </p:cNvPr>
          <p:cNvSpPr>
            <a:spLocks noGrp="1"/>
          </p:cNvSpPr>
          <p:nvPr>
            <p:ph type="title"/>
          </p:nvPr>
        </p:nvSpPr>
        <p:spPr>
          <a:xfrm>
            <a:off x="572493" y="238539"/>
            <a:ext cx="11018520" cy="1434415"/>
          </a:xfrm>
        </p:spPr>
        <p:txBody>
          <a:bodyPr anchor="b">
            <a:normAutofit/>
          </a:bodyPr>
          <a:lstStyle/>
          <a:p>
            <a:r>
              <a:rPr lang="en-US" sz="5400"/>
              <a:t>Language and Social Media</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B0807E-C5C0-4E41-B511-BE7113DF4C3C}"/>
              </a:ext>
            </a:extLst>
          </p:cNvPr>
          <p:cNvSpPr>
            <a:spLocks noGrp="1"/>
          </p:cNvSpPr>
          <p:nvPr>
            <p:ph idx="1"/>
          </p:nvPr>
        </p:nvSpPr>
        <p:spPr>
          <a:xfrm>
            <a:off x="572493" y="2071316"/>
            <a:ext cx="6713552" cy="4119172"/>
          </a:xfrm>
        </p:spPr>
        <p:txBody>
          <a:bodyPr anchor="t">
            <a:normAutofit/>
          </a:bodyPr>
          <a:lstStyle/>
          <a:p>
            <a:r>
              <a:rPr lang="en-US" sz="2200" b="0" i="0">
                <a:effectLst/>
                <a:latin typeface="charter"/>
              </a:rPr>
              <a:t>“The Frisian Academy recently surveyed 2-thousand young people. They found that very few of them have confidence in their writing skills. Fewer than 15% said their written Frisian was good. But despite that, more than half of them chose Frisian when it came to messaging friends or posting updates on Facebook or Twitter.”</a:t>
            </a:r>
          </a:p>
          <a:p>
            <a:r>
              <a:rPr lang="en-US" sz="2200" b="0" i="0">
                <a:effectLst/>
                <a:latin typeface="charter"/>
              </a:rPr>
              <a:t>“The language is changing. And that’s a thing you can’t stop. It’s like nature, so to say. It’s developing itself, it’s a living thing. In 100 years or 200 years our language will be very different. But I think it still will be there. I think we will be fine. I really do.”</a:t>
            </a:r>
            <a:endParaRPr lang="en-US" sz="2200"/>
          </a:p>
        </p:txBody>
      </p:sp>
      <p:pic>
        <p:nvPicPr>
          <p:cNvPr id="5" name="Picture 4" descr="Graphical user interface, text&#10;&#10;Description automatically generated">
            <a:extLst>
              <a:ext uri="{FF2B5EF4-FFF2-40B4-BE49-F238E27FC236}">
                <a16:creationId xmlns:a16="http://schemas.microsoft.com/office/drawing/2014/main" id="{E9853321-68E4-4E14-BB29-1EA417551DD0}"/>
              </a:ext>
            </a:extLst>
          </p:cNvPr>
          <p:cNvPicPr>
            <a:picLocks noChangeAspect="1"/>
          </p:cNvPicPr>
          <p:nvPr/>
        </p:nvPicPr>
        <p:blipFill rotWithShape="1">
          <a:blip r:embed="rId2"/>
          <a:srcRect l="14436" t="23437" r="38909" b="11163"/>
          <a:stretch/>
        </p:blipFill>
        <p:spPr>
          <a:xfrm>
            <a:off x="7286045" y="2081653"/>
            <a:ext cx="4139891" cy="3264408"/>
          </a:xfrm>
          <a:prstGeom prst="rect">
            <a:avLst/>
          </a:prstGeom>
        </p:spPr>
      </p:pic>
    </p:spTree>
    <p:extLst>
      <p:ext uri="{BB962C8B-B14F-4D97-AF65-F5344CB8AC3E}">
        <p14:creationId xmlns:p14="http://schemas.microsoft.com/office/powerpoint/2010/main" val="2685901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7C398-79C0-4CD1-8E3E-092D4B45B554}"/>
              </a:ext>
            </a:extLst>
          </p:cNvPr>
          <p:cNvSpPr>
            <a:spLocks noGrp="1"/>
          </p:cNvSpPr>
          <p:nvPr>
            <p:ph type="title"/>
          </p:nvPr>
        </p:nvSpPr>
        <p:spPr>
          <a:xfrm>
            <a:off x="838200" y="35941"/>
            <a:ext cx="10515600" cy="1325563"/>
          </a:xfrm>
        </p:spPr>
        <p:txBody>
          <a:bodyPr/>
          <a:lstStyle/>
          <a:p>
            <a:r>
              <a:rPr lang="en-US"/>
              <a:t>Sources</a:t>
            </a:r>
          </a:p>
        </p:txBody>
      </p:sp>
      <p:sp>
        <p:nvSpPr>
          <p:cNvPr id="3" name="Content Placeholder 2">
            <a:extLst>
              <a:ext uri="{FF2B5EF4-FFF2-40B4-BE49-F238E27FC236}">
                <a16:creationId xmlns:a16="http://schemas.microsoft.com/office/drawing/2014/main" id="{8EBA4F71-E451-4404-80EE-695CF4411F64}"/>
              </a:ext>
            </a:extLst>
          </p:cNvPr>
          <p:cNvSpPr>
            <a:spLocks noGrp="1"/>
          </p:cNvSpPr>
          <p:nvPr>
            <p:ph idx="1"/>
          </p:nvPr>
        </p:nvSpPr>
        <p:spPr>
          <a:xfrm>
            <a:off x="838200" y="1042416"/>
            <a:ext cx="10515600" cy="5669280"/>
          </a:xfrm>
        </p:spPr>
        <p:txBody>
          <a:bodyPr>
            <a:normAutofit fontScale="92500" lnSpcReduction="20000"/>
          </a:bodyPr>
          <a:lstStyle/>
          <a:p>
            <a:pPr marL="0" indent="-457200">
              <a:buNone/>
            </a:pPr>
            <a:r>
              <a:rPr lang="en-US" sz="1800" b="0" i="0">
                <a:effectLst/>
              </a:rPr>
              <a:t>“20/20 Linguistic Profiling.” </a:t>
            </a:r>
            <a:r>
              <a:rPr lang="en-US" sz="1800" b="0" i="1">
                <a:effectLst/>
              </a:rPr>
              <a:t>YouTube,</a:t>
            </a:r>
            <a:r>
              <a:rPr lang="en-US" sz="1800" b="0">
                <a:effectLst/>
              </a:rPr>
              <a:t> uploaded by Catherine Davies, 24 April 2006.</a:t>
            </a:r>
            <a:endParaRPr lang="en-US" sz="1800" b="0" i="0">
              <a:effectLst/>
            </a:endParaRPr>
          </a:p>
          <a:p>
            <a:pPr marL="0" indent="-457200">
              <a:buNone/>
            </a:pPr>
            <a:r>
              <a:rPr lang="en-US" sz="1800">
                <a:effectLst/>
              </a:rPr>
              <a:t>Brooks, Richard. “Which Languages Are Closest to English?” </a:t>
            </a:r>
            <a:r>
              <a:rPr lang="en-US" sz="1800" i="1">
                <a:effectLst/>
              </a:rPr>
              <a:t>The Language Blog</a:t>
            </a:r>
            <a:r>
              <a:rPr lang="en-US" sz="1800">
                <a:effectLst/>
              </a:rPr>
              <a:t>, K-International, 10 Jan. 2017, https://www.k-international.com/blog/languages-closest-to-english/. </a:t>
            </a:r>
          </a:p>
          <a:p>
            <a:pPr marL="0" indent="-457200">
              <a:buNone/>
            </a:pPr>
            <a:r>
              <a:rPr lang="en-US" sz="1800">
                <a:effectLst/>
              </a:rPr>
              <a:t>Klug, Kelsey. “Native American Languages Act: Twenty Years Later, Has It Made a Difference?” Cultural Survival, 18 July 2012, https://www.culturalsurvival.org/news/native-american-languages-act-twenty-years-later-has-it-made-difference. </a:t>
            </a:r>
          </a:p>
          <a:p>
            <a:pPr marL="0" indent="-457200">
              <a:buNone/>
            </a:pPr>
            <a:r>
              <a:rPr lang="en-US" sz="1800" b="0" i="0">
                <a:effectLst/>
              </a:rPr>
              <a:t>“Linguistic Profiling.” </a:t>
            </a:r>
            <a:r>
              <a:rPr lang="en-US" sz="1800" b="0" i="1">
                <a:effectLst/>
              </a:rPr>
              <a:t>YouTube</a:t>
            </a:r>
            <a:r>
              <a:rPr lang="en-US" sz="1800" b="0">
                <a:effectLst/>
              </a:rPr>
              <a:t>, uploaded by </a:t>
            </a:r>
            <a:r>
              <a:rPr lang="en-US" sz="1800" b="0" err="1">
                <a:effectLst/>
              </a:rPr>
              <a:t>LBloggie</a:t>
            </a:r>
            <a:r>
              <a:rPr lang="en-US" sz="1800" b="0">
                <a:effectLst/>
              </a:rPr>
              <a:t> Awakened, 28 March 2008.</a:t>
            </a:r>
            <a:endParaRPr lang="en-US" sz="1800" b="0" i="0">
              <a:effectLst/>
            </a:endParaRPr>
          </a:p>
          <a:p>
            <a:pPr marL="0" indent="-457200">
              <a:buNone/>
            </a:pPr>
            <a:r>
              <a:rPr lang="en-US" sz="1800" err="1">
                <a:effectLst/>
              </a:rPr>
              <a:t>Nordquist</a:t>
            </a:r>
            <a:r>
              <a:rPr lang="en-US" sz="1800">
                <a:effectLst/>
              </a:rPr>
              <a:t>, Richard. “What Is Linguicism (or Linguistic Discrimination)?” </a:t>
            </a:r>
            <a:r>
              <a:rPr lang="en-US" sz="1800" i="1">
                <a:effectLst/>
              </a:rPr>
              <a:t>ThoughtCo</a:t>
            </a:r>
            <a:r>
              <a:rPr lang="en-US" sz="1800">
                <a:effectLst/>
              </a:rPr>
              <a:t>, ThoughtCo, 13 Apr. 2017, https://www.thoughtco.com/what-is-linguicism-1691238#:~:text=Linguicism%20is%20discrimination%20based%20on,also%20known%20as%20linguistic%20discrimination. </a:t>
            </a:r>
          </a:p>
          <a:p>
            <a:pPr marL="0" indent="-457200">
              <a:buNone/>
            </a:pPr>
            <a:r>
              <a:rPr lang="en-US" sz="1800" err="1">
                <a:effectLst/>
              </a:rPr>
              <a:t>Sas</a:t>
            </a:r>
            <a:r>
              <a:rPr lang="en-US" sz="1800">
                <a:effectLst/>
              </a:rPr>
              <a:t>, Christine. “Dutch: Who Speaks It?” </a:t>
            </a:r>
            <a:r>
              <a:rPr lang="en-US" sz="1800" i="1">
                <a:effectLst/>
              </a:rPr>
              <a:t>ATLAS</a:t>
            </a:r>
            <a:r>
              <a:rPr lang="en-US" sz="1800">
                <a:effectLst/>
              </a:rPr>
              <a:t>, 2003, https://www.ucl.ac.uk/atlas/dutch/who.html. </a:t>
            </a:r>
          </a:p>
          <a:p>
            <a:pPr marL="0" indent="-457200">
              <a:buNone/>
            </a:pPr>
            <a:r>
              <a:rPr lang="en-US" sz="1800">
                <a:effectLst/>
              </a:rPr>
              <a:t>Shakib, Mohammad </a:t>
            </a:r>
            <a:r>
              <a:rPr lang="en-US" sz="1800" err="1">
                <a:effectLst/>
              </a:rPr>
              <a:t>Khosravi</a:t>
            </a:r>
            <a:r>
              <a:rPr lang="en-US" sz="1800">
                <a:effectLst/>
              </a:rPr>
              <a:t>. “The Position of Language in Development of Colonization Journal of Languages and Culture, vol. 2, no. 7, 2011, http://www.academicjournals.org/JLC.</a:t>
            </a:r>
          </a:p>
          <a:p>
            <a:pPr marL="0" indent="-457200">
              <a:buNone/>
            </a:pPr>
            <a:r>
              <a:rPr lang="en-US" sz="1800" err="1">
                <a:effectLst/>
              </a:rPr>
              <a:t>Shashkevich</a:t>
            </a:r>
            <a:r>
              <a:rPr lang="en-US" sz="1800">
                <a:effectLst/>
              </a:rPr>
              <a:t>, Alex. “The Power of Language: How Words Shape People, Culture.” </a:t>
            </a:r>
            <a:r>
              <a:rPr lang="en-US" sz="1800" i="1">
                <a:effectLst/>
              </a:rPr>
              <a:t>Stanford News</a:t>
            </a:r>
            <a:r>
              <a:rPr lang="en-US" sz="1800">
                <a:effectLst/>
              </a:rPr>
              <a:t>, Stanford University, 27 Aug. 2019, https://news.stanford.edu/2019/08/22/the-power-of-language-how-words-shape-people-culture/. </a:t>
            </a:r>
          </a:p>
          <a:p>
            <a:pPr marL="0" indent="-457200">
              <a:buNone/>
            </a:pPr>
            <a:r>
              <a:rPr lang="en-US" sz="1800" b="0" i="0">
                <a:effectLst/>
              </a:rPr>
              <a:t>“The Closest Language to English.” </a:t>
            </a:r>
            <a:r>
              <a:rPr lang="en-US" sz="1800" b="0" i="1">
                <a:effectLst/>
              </a:rPr>
              <a:t>Subtitle from Linguistic Society of America</a:t>
            </a:r>
            <a:r>
              <a:rPr lang="en-US" sz="1800" b="0" i="0">
                <a:effectLst/>
              </a:rPr>
              <a:t>, </a:t>
            </a:r>
            <a:r>
              <a:rPr lang="en-US" sz="1800"/>
              <a:t>30</a:t>
            </a:r>
            <a:r>
              <a:rPr lang="en-US" sz="1800" b="0" i="0">
                <a:effectLst/>
              </a:rPr>
              <a:t> March 2021, https://subtitlepod-62956.medium.com/who-speaks-the-language-closest-to-english-80f8fa3b81f8.</a:t>
            </a:r>
          </a:p>
          <a:p>
            <a:pPr marL="0" indent="-457200">
              <a:buNone/>
            </a:pPr>
            <a:r>
              <a:rPr lang="en-US" sz="1800" b="0" i="0">
                <a:effectLst/>
              </a:rPr>
              <a:t>“Why Study Linguistics.” </a:t>
            </a:r>
            <a:r>
              <a:rPr lang="en-US" sz="1800" b="0" i="1">
                <a:effectLst/>
              </a:rPr>
              <a:t>YouTube, </a:t>
            </a:r>
            <a:r>
              <a:rPr lang="en-US" sz="1800" b="0" i="0">
                <a:effectLst/>
              </a:rPr>
              <a:t>uploaded by Martin </a:t>
            </a:r>
            <a:r>
              <a:rPr lang="en-US" sz="1800" b="0" i="0" err="1">
                <a:effectLst/>
              </a:rPr>
              <a:t>Hilpert</a:t>
            </a:r>
            <a:r>
              <a:rPr lang="en-US" sz="1800" b="0" i="0">
                <a:effectLst/>
              </a:rPr>
              <a:t>, 30 May 2020, https://www.youtube.com/watch?v=oLbpu-UHzI4.</a:t>
            </a:r>
          </a:p>
          <a:p>
            <a:pPr marL="0" indent="-457200">
              <a:buNone/>
            </a:pPr>
            <a:r>
              <a:rPr lang="en-US" sz="1800">
                <a:effectLst/>
              </a:rPr>
              <a:t>Young, Holly. “A Language Family Tree - in Pictures.” </a:t>
            </a:r>
            <a:r>
              <a:rPr lang="en-US" sz="1800" i="1">
                <a:effectLst/>
              </a:rPr>
              <a:t>The Guardian</a:t>
            </a:r>
            <a:r>
              <a:rPr lang="en-US" sz="1800">
                <a:effectLst/>
              </a:rPr>
              <a:t>, Guardian News and Media, 23 Jan. 2015, https://www.theguardian.com/education/gallery/2015/jan/23/a-language-family-tree-in-pictures. </a:t>
            </a:r>
          </a:p>
          <a:p>
            <a:pPr marL="0" indent="-457200">
              <a:buNone/>
            </a:pPr>
            <a:endParaRPr lang="en-US" sz="1800"/>
          </a:p>
        </p:txBody>
      </p:sp>
    </p:spTree>
    <p:extLst>
      <p:ext uri="{BB962C8B-B14F-4D97-AF65-F5344CB8AC3E}">
        <p14:creationId xmlns:p14="http://schemas.microsoft.com/office/powerpoint/2010/main" val="2871131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F3102-3668-1EF0-5904-B23C37003C94}"/>
              </a:ext>
            </a:extLst>
          </p:cNvPr>
          <p:cNvSpPr>
            <a:spLocks noGrp="1"/>
          </p:cNvSpPr>
          <p:nvPr>
            <p:ph type="title"/>
          </p:nvPr>
        </p:nvSpPr>
        <p:spPr>
          <a:xfrm>
            <a:off x="648929" y="-186613"/>
            <a:ext cx="3505495" cy="1622321"/>
          </a:xfrm>
        </p:spPr>
        <p:txBody>
          <a:bodyPr>
            <a:normAutofit/>
          </a:bodyPr>
          <a:lstStyle/>
          <a:p>
            <a:r>
              <a:rPr lang="en-US">
                <a:cs typeface="Calibri Light"/>
              </a:rPr>
              <a:t>Scots</a:t>
            </a:r>
            <a:endParaRPr lang="en-US"/>
          </a:p>
        </p:txBody>
      </p:sp>
      <p:sp>
        <p:nvSpPr>
          <p:cNvPr id="3" name="Content Placeholder 2">
            <a:extLst>
              <a:ext uri="{FF2B5EF4-FFF2-40B4-BE49-F238E27FC236}">
                <a16:creationId xmlns:a16="http://schemas.microsoft.com/office/drawing/2014/main" id="{22D2F2E3-6C7C-07E1-EDDA-2395500EAC2B}"/>
              </a:ext>
            </a:extLst>
          </p:cNvPr>
          <p:cNvSpPr>
            <a:spLocks noGrp="1"/>
          </p:cNvSpPr>
          <p:nvPr>
            <p:ph idx="1"/>
          </p:nvPr>
        </p:nvSpPr>
        <p:spPr>
          <a:xfrm>
            <a:off x="279477" y="983673"/>
            <a:ext cx="4252099" cy="3785419"/>
          </a:xfrm>
        </p:spPr>
        <p:txBody>
          <a:bodyPr vert="horz" lIns="91440" tIns="45720" rIns="91440" bIns="45720" rtlCol="0" anchor="t">
            <a:noAutofit/>
          </a:bodyPr>
          <a:lstStyle/>
          <a:p>
            <a:r>
              <a:rPr lang="en-US" sz="2400">
                <a:ea typeface="+mn-lt"/>
                <a:cs typeface="+mn-lt"/>
              </a:rPr>
              <a:t>The closest language to English is Scots . . . assuming you consider Scots a language, that is. According to a 2010 study by the Scottish government, a majority (64%) of Scottish people don’t.</a:t>
            </a:r>
            <a:endParaRPr lang="en-US" sz="2400">
              <a:cs typeface="Calibri" panose="020F0502020204030204"/>
            </a:endParaRPr>
          </a:p>
          <a:p>
            <a:r>
              <a:rPr lang="en-US" sz="2400">
                <a:ea typeface="+mn-lt"/>
                <a:cs typeface="+mn-lt"/>
              </a:rPr>
              <a:t>The UK government classifies it as a regional language, and it is protected under the European Charter for Regional or Minority Languages.</a:t>
            </a:r>
          </a:p>
          <a:p>
            <a:r>
              <a:rPr lang="en-US" sz="2400">
                <a:ea typeface="+mn-lt"/>
                <a:cs typeface="+mn-lt"/>
              </a:rPr>
              <a:t>Scots began to diverge from English as far as back as the Middle English period.  </a:t>
            </a:r>
            <a:endParaRPr lang="en-US" sz="2400">
              <a:cs typeface="Calibri"/>
            </a:endParaRPr>
          </a:p>
          <a:p>
            <a:endParaRPr lang="en-US" sz="2400">
              <a:cs typeface="Calibri"/>
            </a:endParaRPr>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logo&#10;&#10;Description automatically generated">
            <a:extLst>
              <a:ext uri="{FF2B5EF4-FFF2-40B4-BE49-F238E27FC236}">
                <a16:creationId xmlns:a16="http://schemas.microsoft.com/office/drawing/2014/main" id="{2C9B0A2C-15ED-AEB9-CB47-44BDBF5CCA8B}"/>
              </a:ext>
            </a:extLst>
          </p:cNvPr>
          <p:cNvPicPr>
            <a:picLocks noChangeAspect="1"/>
          </p:cNvPicPr>
          <p:nvPr/>
        </p:nvPicPr>
        <p:blipFill>
          <a:blip r:embed="rId2"/>
          <a:stretch>
            <a:fillRect/>
          </a:stretch>
        </p:blipFill>
        <p:spPr>
          <a:xfrm>
            <a:off x="5405862" y="1621578"/>
            <a:ext cx="6019331" cy="3611598"/>
          </a:xfrm>
          <a:prstGeom prst="rect">
            <a:avLst/>
          </a:prstGeom>
          <a:effectLst/>
        </p:spPr>
      </p:pic>
    </p:spTree>
    <p:extLst>
      <p:ext uri="{BB962C8B-B14F-4D97-AF65-F5344CB8AC3E}">
        <p14:creationId xmlns:p14="http://schemas.microsoft.com/office/powerpoint/2010/main" val="58366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0DD3-F360-CA23-F640-74CE77E9323B}"/>
              </a:ext>
            </a:extLst>
          </p:cNvPr>
          <p:cNvSpPr>
            <a:spLocks noGrp="1"/>
          </p:cNvSpPr>
          <p:nvPr>
            <p:ph type="title"/>
          </p:nvPr>
        </p:nvSpPr>
        <p:spPr>
          <a:xfrm>
            <a:off x="648929" y="144357"/>
            <a:ext cx="3505495" cy="1622321"/>
          </a:xfrm>
        </p:spPr>
        <p:txBody>
          <a:bodyPr>
            <a:normAutofit/>
          </a:bodyPr>
          <a:lstStyle/>
          <a:p>
            <a:r>
              <a:rPr lang="en-US" sz="3700"/>
              <a:t>Fast Facts About the Scots Language</a:t>
            </a:r>
          </a:p>
        </p:txBody>
      </p:sp>
      <p:sp>
        <p:nvSpPr>
          <p:cNvPr id="3" name="Content Placeholder 2">
            <a:extLst>
              <a:ext uri="{FF2B5EF4-FFF2-40B4-BE49-F238E27FC236}">
                <a16:creationId xmlns:a16="http://schemas.microsoft.com/office/drawing/2014/main" id="{470A22B1-83E6-3388-E807-2ED3C7AD6BC3}"/>
              </a:ext>
            </a:extLst>
          </p:cNvPr>
          <p:cNvSpPr>
            <a:spLocks noGrp="1"/>
          </p:cNvSpPr>
          <p:nvPr>
            <p:ph idx="1"/>
          </p:nvPr>
        </p:nvSpPr>
        <p:spPr>
          <a:xfrm>
            <a:off x="279477" y="1853430"/>
            <a:ext cx="3874948" cy="3785419"/>
          </a:xfrm>
        </p:spPr>
        <p:txBody>
          <a:bodyPr vert="horz" lIns="91440" tIns="45720" rIns="91440" bIns="45720" rtlCol="0" anchor="t">
            <a:noAutofit/>
          </a:bodyPr>
          <a:lstStyle/>
          <a:p>
            <a:r>
              <a:rPr lang="en-US" sz="2400">
                <a:ea typeface="+mn-lt"/>
                <a:cs typeface="+mn-lt"/>
              </a:rPr>
              <a:t>Scots is spoken by about 1.5 million people</a:t>
            </a:r>
            <a:endParaRPr lang="en-US" sz="2400">
              <a:cs typeface="Calibri" panose="020F0502020204030204"/>
            </a:endParaRPr>
          </a:p>
          <a:p>
            <a:r>
              <a:rPr lang="en-US" sz="2400">
                <a:ea typeface="+mn-lt"/>
                <a:cs typeface="+mn-lt"/>
              </a:rPr>
              <a:t>Technically, the Scots alphabet has one more letter than the English alphabet. The last letter, called </a:t>
            </a:r>
            <a:r>
              <a:rPr lang="en-US" sz="2400" i="1" err="1">
                <a:ea typeface="+mn-lt"/>
                <a:cs typeface="+mn-lt"/>
              </a:rPr>
              <a:t>yough</a:t>
            </a:r>
            <a:r>
              <a:rPr lang="en-US" sz="2400" i="1">
                <a:ea typeface="+mn-lt"/>
                <a:cs typeface="+mn-lt"/>
              </a:rPr>
              <a:t>,</a:t>
            </a:r>
            <a:r>
              <a:rPr lang="en-US" sz="2400">
                <a:ea typeface="+mn-lt"/>
                <a:cs typeface="+mn-lt"/>
              </a:rPr>
              <a:t> looks like a backward “3.” The letter “z” usually replaces it.</a:t>
            </a:r>
            <a:endParaRPr lang="en-US" sz="2400">
              <a:cs typeface="Calibri"/>
            </a:endParaRPr>
          </a:p>
          <a:p>
            <a:r>
              <a:rPr lang="en-US" sz="2400">
                <a:ea typeface="+mn-lt"/>
                <a:cs typeface="+mn-lt"/>
              </a:rPr>
              <a:t> Scots has been primarily an oral language for so long that it does not have a standard spelling system.</a:t>
            </a:r>
            <a:endParaRPr lang="en-US" sz="2400">
              <a:cs typeface="Calibri"/>
            </a:endParaRPr>
          </a:p>
          <a:p>
            <a:endParaRPr lang="en-US" sz="2400">
              <a:cs typeface="Calibri"/>
            </a:endParaRPr>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ext&#10;&#10;Description automatically generated">
            <a:extLst>
              <a:ext uri="{FF2B5EF4-FFF2-40B4-BE49-F238E27FC236}">
                <a16:creationId xmlns:a16="http://schemas.microsoft.com/office/drawing/2014/main" id="{2B170E44-E486-1A4B-AF93-63ED69F4224D}"/>
              </a:ext>
            </a:extLst>
          </p:cNvPr>
          <p:cNvPicPr>
            <a:picLocks noChangeAspect="1"/>
          </p:cNvPicPr>
          <p:nvPr/>
        </p:nvPicPr>
        <p:blipFill>
          <a:blip r:embed="rId2"/>
          <a:stretch>
            <a:fillRect/>
          </a:stretch>
        </p:blipFill>
        <p:spPr>
          <a:xfrm>
            <a:off x="5405862" y="2361126"/>
            <a:ext cx="6019331" cy="2132502"/>
          </a:xfrm>
          <a:prstGeom prst="rect">
            <a:avLst/>
          </a:prstGeom>
          <a:effectLst/>
        </p:spPr>
      </p:pic>
    </p:spTree>
    <p:extLst>
      <p:ext uri="{BB962C8B-B14F-4D97-AF65-F5344CB8AC3E}">
        <p14:creationId xmlns:p14="http://schemas.microsoft.com/office/powerpoint/2010/main" val="53221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7F808E-5ED1-2163-10B2-45CDA47E54FD}"/>
              </a:ext>
            </a:extLst>
          </p:cNvPr>
          <p:cNvSpPr>
            <a:spLocks noGrp="1"/>
          </p:cNvSpPr>
          <p:nvPr>
            <p:ph type="title"/>
          </p:nvPr>
        </p:nvSpPr>
        <p:spPr>
          <a:xfrm>
            <a:off x="1245072" y="1289765"/>
            <a:ext cx="3651101" cy="4270963"/>
          </a:xfrm>
        </p:spPr>
        <p:txBody>
          <a:bodyPr anchor="ctr">
            <a:normAutofit/>
          </a:bodyPr>
          <a:lstStyle/>
          <a:p>
            <a:pPr algn="ctr"/>
            <a:r>
              <a:rPr lang="en-US" sz="4800">
                <a:solidFill>
                  <a:srgbClr val="FFFFFF"/>
                </a:solidFill>
                <a:ea typeface="+mj-lt"/>
                <a:cs typeface="+mj-lt"/>
              </a:rPr>
              <a:t>How easy is it for an English speaker to read Scots? Try it for yourself!</a:t>
            </a:r>
            <a:endParaRPr lang="en-US" sz="4800">
              <a:solidFill>
                <a:srgbClr val="FFFFFF"/>
              </a:solidFill>
            </a:endParaRP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02E0804B-648D-3C47-6C69-D19DC83397E3}"/>
              </a:ext>
            </a:extLst>
          </p:cNvPr>
          <p:cNvSpPr>
            <a:spLocks noGrp="1"/>
          </p:cNvSpPr>
          <p:nvPr>
            <p:ph idx="1"/>
          </p:nvPr>
        </p:nvSpPr>
        <p:spPr>
          <a:xfrm>
            <a:off x="6297233" y="518400"/>
            <a:ext cx="4771607" cy="5837949"/>
          </a:xfrm>
        </p:spPr>
        <p:txBody>
          <a:bodyPr vert="horz" lIns="91440" tIns="45720" rIns="91440" bIns="45720" rtlCol="0" anchor="ctr">
            <a:normAutofit/>
          </a:bodyPr>
          <a:lstStyle/>
          <a:p>
            <a:r>
              <a:rPr lang="en-US" sz="2400" b="1" i="1">
                <a:solidFill>
                  <a:schemeClr val="tx1">
                    <a:alpha val="80000"/>
                  </a:schemeClr>
                </a:solidFill>
                <a:ea typeface="+mn-lt"/>
                <a:cs typeface="+mn-lt"/>
              </a:rPr>
              <a:t>Aw human </a:t>
            </a:r>
            <a:r>
              <a:rPr lang="en-US" sz="2400" b="1" i="1" err="1">
                <a:solidFill>
                  <a:schemeClr val="tx1">
                    <a:alpha val="80000"/>
                  </a:schemeClr>
                </a:solidFill>
                <a:ea typeface="+mn-lt"/>
                <a:cs typeface="+mn-lt"/>
              </a:rPr>
              <a:t>sowels</a:t>
            </a:r>
            <a:r>
              <a:rPr lang="en-US" sz="2400" b="1" i="1">
                <a:solidFill>
                  <a:schemeClr val="tx1">
                    <a:alpha val="80000"/>
                  </a:schemeClr>
                </a:solidFill>
                <a:ea typeface="+mn-lt"/>
                <a:cs typeface="+mn-lt"/>
              </a:rPr>
              <a:t> is born free and equal in dignity and </a:t>
            </a:r>
            <a:r>
              <a:rPr lang="en-US" sz="2400" b="1" i="1" err="1">
                <a:solidFill>
                  <a:schemeClr val="tx1">
                    <a:alpha val="80000"/>
                  </a:schemeClr>
                </a:solidFill>
                <a:ea typeface="+mn-lt"/>
                <a:cs typeface="+mn-lt"/>
              </a:rPr>
              <a:t>richts</a:t>
            </a:r>
            <a:r>
              <a:rPr lang="en-US" sz="2400" b="1" i="1">
                <a:solidFill>
                  <a:schemeClr val="tx1">
                    <a:alpha val="80000"/>
                  </a:schemeClr>
                </a:solidFill>
                <a:ea typeface="+mn-lt"/>
                <a:cs typeface="+mn-lt"/>
              </a:rPr>
              <a:t>. They are </a:t>
            </a:r>
            <a:r>
              <a:rPr lang="en-US" sz="2400" b="1" i="1" err="1">
                <a:solidFill>
                  <a:schemeClr val="tx1">
                    <a:alpha val="80000"/>
                  </a:schemeClr>
                </a:solidFill>
                <a:ea typeface="+mn-lt"/>
                <a:cs typeface="+mn-lt"/>
              </a:rPr>
              <a:t>tochered</a:t>
            </a:r>
            <a:r>
              <a:rPr lang="en-US" sz="2400" b="1" i="1">
                <a:solidFill>
                  <a:schemeClr val="tx1">
                    <a:alpha val="80000"/>
                  </a:schemeClr>
                </a:solidFill>
                <a:ea typeface="+mn-lt"/>
                <a:cs typeface="+mn-lt"/>
              </a:rPr>
              <a:t> </a:t>
            </a:r>
            <a:r>
              <a:rPr lang="en-US" sz="2400" b="1" i="1" err="1">
                <a:solidFill>
                  <a:schemeClr val="tx1">
                    <a:alpha val="80000"/>
                  </a:schemeClr>
                </a:solidFill>
                <a:ea typeface="+mn-lt"/>
                <a:cs typeface="+mn-lt"/>
              </a:rPr>
              <a:t>wi</a:t>
            </a:r>
            <a:r>
              <a:rPr lang="en-US" sz="2400" b="1" i="1">
                <a:solidFill>
                  <a:schemeClr val="tx1">
                    <a:alpha val="80000"/>
                  </a:schemeClr>
                </a:solidFill>
                <a:ea typeface="+mn-lt"/>
                <a:cs typeface="+mn-lt"/>
              </a:rPr>
              <a:t> </a:t>
            </a:r>
            <a:r>
              <a:rPr lang="en-US" sz="2400" b="1" i="1" err="1">
                <a:solidFill>
                  <a:schemeClr val="tx1">
                    <a:alpha val="80000"/>
                  </a:schemeClr>
                </a:solidFill>
                <a:ea typeface="+mn-lt"/>
                <a:cs typeface="+mn-lt"/>
              </a:rPr>
              <a:t>mense</a:t>
            </a:r>
            <a:r>
              <a:rPr lang="en-US" sz="2400" b="1" i="1">
                <a:solidFill>
                  <a:schemeClr val="tx1">
                    <a:alpha val="80000"/>
                  </a:schemeClr>
                </a:solidFill>
                <a:ea typeface="+mn-lt"/>
                <a:cs typeface="+mn-lt"/>
              </a:rPr>
              <a:t> and conscience and </a:t>
            </a:r>
            <a:r>
              <a:rPr lang="en-US" sz="2400" b="1" i="1" err="1">
                <a:solidFill>
                  <a:schemeClr val="tx1">
                    <a:alpha val="80000"/>
                  </a:schemeClr>
                </a:solidFill>
                <a:ea typeface="+mn-lt"/>
                <a:cs typeface="+mn-lt"/>
              </a:rPr>
              <a:t>shuld</a:t>
            </a:r>
            <a:r>
              <a:rPr lang="en-US" sz="2400" b="1" i="1">
                <a:solidFill>
                  <a:schemeClr val="tx1">
                    <a:alpha val="80000"/>
                  </a:schemeClr>
                </a:solidFill>
                <a:ea typeface="+mn-lt"/>
                <a:cs typeface="+mn-lt"/>
              </a:rPr>
              <a:t> guide </a:t>
            </a:r>
            <a:r>
              <a:rPr lang="en-US" sz="2400" b="1" i="1" err="1">
                <a:solidFill>
                  <a:schemeClr val="tx1">
                    <a:alpha val="80000"/>
                  </a:schemeClr>
                </a:solidFill>
                <a:ea typeface="+mn-lt"/>
                <a:cs typeface="+mn-lt"/>
              </a:rPr>
              <a:t>theirsels</a:t>
            </a:r>
            <a:r>
              <a:rPr lang="en-US" sz="2400" b="1" i="1">
                <a:solidFill>
                  <a:schemeClr val="tx1">
                    <a:alpha val="80000"/>
                  </a:schemeClr>
                </a:solidFill>
                <a:ea typeface="+mn-lt"/>
                <a:cs typeface="+mn-lt"/>
              </a:rPr>
              <a:t> </a:t>
            </a:r>
            <a:r>
              <a:rPr lang="en-US" sz="2400" b="1" i="1" err="1">
                <a:solidFill>
                  <a:schemeClr val="tx1">
                    <a:alpha val="80000"/>
                  </a:schemeClr>
                </a:solidFill>
                <a:ea typeface="+mn-lt"/>
                <a:cs typeface="+mn-lt"/>
              </a:rPr>
              <a:t>ane</a:t>
            </a:r>
            <a:r>
              <a:rPr lang="en-US" sz="2400" b="1" i="1">
                <a:solidFill>
                  <a:schemeClr val="tx1">
                    <a:alpha val="80000"/>
                  </a:schemeClr>
                </a:solidFill>
                <a:ea typeface="+mn-lt"/>
                <a:cs typeface="+mn-lt"/>
              </a:rPr>
              <a:t> </a:t>
            </a:r>
            <a:r>
              <a:rPr lang="en-US" sz="2400" b="1" i="1" err="1">
                <a:solidFill>
                  <a:schemeClr val="tx1">
                    <a:alpha val="80000"/>
                  </a:schemeClr>
                </a:solidFill>
                <a:ea typeface="+mn-lt"/>
                <a:cs typeface="+mn-lt"/>
              </a:rPr>
              <a:t>til</a:t>
            </a:r>
            <a:r>
              <a:rPr lang="en-US" sz="2400" b="1" i="1">
                <a:solidFill>
                  <a:schemeClr val="tx1">
                    <a:alpha val="80000"/>
                  </a:schemeClr>
                </a:solidFill>
                <a:ea typeface="+mn-lt"/>
                <a:cs typeface="+mn-lt"/>
              </a:rPr>
              <a:t> ither in a </a:t>
            </a:r>
            <a:r>
              <a:rPr lang="en-US" sz="2400" b="1" i="1" err="1">
                <a:solidFill>
                  <a:schemeClr val="tx1">
                    <a:alpha val="80000"/>
                  </a:schemeClr>
                </a:solidFill>
                <a:ea typeface="+mn-lt"/>
                <a:cs typeface="+mn-lt"/>
              </a:rPr>
              <a:t>speirit</a:t>
            </a:r>
            <a:r>
              <a:rPr lang="en-US" sz="2400" b="1" i="1">
                <a:solidFill>
                  <a:schemeClr val="tx1">
                    <a:alpha val="80000"/>
                  </a:schemeClr>
                </a:solidFill>
                <a:ea typeface="+mn-lt"/>
                <a:cs typeface="+mn-lt"/>
              </a:rPr>
              <a:t> o </a:t>
            </a:r>
            <a:r>
              <a:rPr lang="en-US" sz="2400" b="1" i="1" err="1">
                <a:solidFill>
                  <a:schemeClr val="tx1">
                    <a:alpha val="80000"/>
                  </a:schemeClr>
                </a:solidFill>
                <a:ea typeface="+mn-lt"/>
                <a:cs typeface="+mn-lt"/>
              </a:rPr>
              <a:t>britherheid</a:t>
            </a:r>
            <a:r>
              <a:rPr lang="en-US" sz="2400" b="1" i="1">
                <a:solidFill>
                  <a:schemeClr val="tx1">
                    <a:alpha val="80000"/>
                  </a:schemeClr>
                </a:solidFill>
                <a:ea typeface="+mn-lt"/>
                <a:cs typeface="+mn-lt"/>
              </a:rPr>
              <a:t>.</a:t>
            </a:r>
          </a:p>
          <a:p>
            <a:r>
              <a:rPr lang="en-US" sz="2400">
                <a:solidFill>
                  <a:schemeClr val="tx1">
                    <a:alpha val="80000"/>
                  </a:schemeClr>
                </a:solidFill>
                <a:ea typeface="+mn-lt"/>
                <a:cs typeface="+mn-lt"/>
              </a:rPr>
              <a:t>Got that? It’s Article 1 of the Universal Declaration of Human Rights. Here’s the English translation:</a:t>
            </a:r>
            <a:endParaRPr lang="en-US" sz="2400" i="1">
              <a:solidFill>
                <a:schemeClr val="tx1">
                  <a:alpha val="80000"/>
                </a:schemeClr>
              </a:solidFill>
              <a:cs typeface="Calibri"/>
            </a:endParaRPr>
          </a:p>
          <a:p>
            <a:r>
              <a:rPr lang="en-US" sz="2400" i="1">
                <a:solidFill>
                  <a:schemeClr val="tx1">
                    <a:alpha val="80000"/>
                  </a:schemeClr>
                </a:solidFill>
                <a:ea typeface="+mn-lt"/>
                <a:cs typeface="+mn-lt"/>
              </a:rPr>
              <a:t>All human beings are born free and equal in dignity and rights. They are endowed with reason and conscience and should act towards one another in a spirit of brotherhood.</a:t>
            </a:r>
            <a:endParaRPr lang="en-US" sz="2400">
              <a:solidFill>
                <a:schemeClr val="tx1">
                  <a:alpha val="80000"/>
                </a:schemeClr>
              </a:solidFill>
              <a:cs typeface="Calibri"/>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741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02D2B-3DB8-0886-7945-6957DA71FD5C}"/>
              </a:ext>
            </a:extLst>
          </p:cNvPr>
          <p:cNvSpPr>
            <a:spLocks noGrp="1"/>
          </p:cNvSpPr>
          <p:nvPr>
            <p:ph type="title"/>
          </p:nvPr>
        </p:nvSpPr>
        <p:spPr>
          <a:xfrm>
            <a:off x="648929" y="629266"/>
            <a:ext cx="3505495" cy="1622321"/>
          </a:xfrm>
        </p:spPr>
        <p:txBody>
          <a:bodyPr>
            <a:normAutofit/>
          </a:bodyPr>
          <a:lstStyle/>
          <a:p>
            <a:r>
              <a:rPr lang="en-US">
                <a:cs typeface="Calibri Light"/>
              </a:rPr>
              <a:t>Frisian</a:t>
            </a:r>
            <a:endParaRPr lang="en-US"/>
          </a:p>
        </p:txBody>
      </p:sp>
      <p:sp>
        <p:nvSpPr>
          <p:cNvPr id="3" name="Content Placeholder 2">
            <a:extLst>
              <a:ext uri="{FF2B5EF4-FFF2-40B4-BE49-F238E27FC236}">
                <a16:creationId xmlns:a16="http://schemas.microsoft.com/office/drawing/2014/main" id="{B45D48A6-5B6B-53FD-89C7-AACD265C1D58}"/>
              </a:ext>
            </a:extLst>
          </p:cNvPr>
          <p:cNvSpPr>
            <a:spLocks noGrp="1"/>
          </p:cNvSpPr>
          <p:nvPr>
            <p:ph idx="1"/>
          </p:nvPr>
        </p:nvSpPr>
        <p:spPr>
          <a:xfrm>
            <a:off x="648931" y="2092037"/>
            <a:ext cx="3505494" cy="4131782"/>
          </a:xfrm>
        </p:spPr>
        <p:txBody>
          <a:bodyPr vert="horz" lIns="91440" tIns="45720" rIns="91440" bIns="45720" rtlCol="0">
            <a:normAutofit/>
          </a:bodyPr>
          <a:lstStyle/>
          <a:p>
            <a:r>
              <a:rPr lang="en-US" sz="2400">
                <a:ea typeface="+mn-lt"/>
                <a:cs typeface="+mn-lt"/>
              </a:rPr>
              <a:t>Frisian is actually a group of 3 languages spoken in parts of the Netherlands, Denmark, and Germany. </a:t>
            </a:r>
          </a:p>
          <a:p>
            <a:r>
              <a:rPr lang="en-US" sz="2400">
                <a:ea typeface="+mn-lt"/>
                <a:cs typeface="+mn-lt"/>
              </a:rPr>
              <a:t>English, Scots, and the Frisian languages are the only living members of the Anglo-Frisian language group.</a:t>
            </a:r>
            <a:endParaRPr lang="en-US" sz="2400">
              <a:cs typeface="Calibri"/>
            </a:endParaRPr>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Background pattern&#10;&#10;Description automatically generated">
            <a:extLst>
              <a:ext uri="{FF2B5EF4-FFF2-40B4-BE49-F238E27FC236}">
                <a16:creationId xmlns:a16="http://schemas.microsoft.com/office/drawing/2014/main" id="{DADD5FA4-B519-2AE5-044D-93B215DB9B0F}"/>
              </a:ext>
            </a:extLst>
          </p:cNvPr>
          <p:cNvPicPr>
            <a:picLocks noChangeAspect="1"/>
          </p:cNvPicPr>
          <p:nvPr/>
        </p:nvPicPr>
        <p:blipFill>
          <a:blip r:embed="rId2"/>
          <a:stretch>
            <a:fillRect/>
          </a:stretch>
        </p:blipFill>
        <p:spPr>
          <a:xfrm>
            <a:off x="5405862" y="1341132"/>
            <a:ext cx="6019331" cy="4172490"/>
          </a:xfrm>
          <a:prstGeom prst="rect">
            <a:avLst/>
          </a:prstGeom>
          <a:effectLst/>
        </p:spPr>
      </p:pic>
    </p:spTree>
    <p:extLst>
      <p:ext uri="{BB962C8B-B14F-4D97-AF65-F5344CB8AC3E}">
        <p14:creationId xmlns:p14="http://schemas.microsoft.com/office/powerpoint/2010/main" val="254728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402150-517F-33C1-0A0B-5C953D26AE60}"/>
              </a:ext>
            </a:extLst>
          </p:cNvPr>
          <p:cNvSpPr>
            <a:spLocks noGrp="1"/>
          </p:cNvSpPr>
          <p:nvPr>
            <p:ph idx="1"/>
          </p:nvPr>
        </p:nvSpPr>
        <p:spPr>
          <a:xfrm>
            <a:off x="279477" y="929795"/>
            <a:ext cx="4159735" cy="4993842"/>
          </a:xfrm>
        </p:spPr>
        <p:txBody>
          <a:bodyPr vert="horz" lIns="91440" tIns="45720" rIns="91440" bIns="45720" rtlCol="0" anchor="t">
            <a:noAutofit/>
          </a:bodyPr>
          <a:lstStyle/>
          <a:p>
            <a:r>
              <a:rPr lang="en-US" sz="2000">
                <a:ea typeface="+mn-lt"/>
                <a:cs typeface="+mn-lt"/>
              </a:rPr>
              <a:t>In the Middle Ages, Frisian was spoken all along the southern coast of the North Sea.</a:t>
            </a:r>
            <a:endParaRPr lang="en-US" sz="2000">
              <a:cs typeface="Calibri" panose="020F0502020204030204"/>
            </a:endParaRPr>
          </a:p>
          <a:p>
            <a:r>
              <a:rPr lang="en-US" sz="2000">
                <a:ea typeface="+mn-lt"/>
                <a:cs typeface="+mn-lt"/>
              </a:rPr>
              <a:t>The Frisians shared a common ancestry and a mutually intelligible language with the Angles, Saxons, and Jutes who settled England.</a:t>
            </a:r>
            <a:endParaRPr lang="en-US" sz="2000">
              <a:cs typeface="Calibri"/>
            </a:endParaRPr>
          </a:p>
          <a:p>
            <a:r>
              <a:rPr lang="en-US" sz="2000">
                <a:ea typeface="+mn-lt"/>
                <a:cs typeface="+mn-lt"/>
              </a:rPr>
              <a:t> Frisian was used as a written language until around 1500, when Dutch became the language of government in most Frisian lands. However, Frisians continued to speak the language even when they didn’t write it.  Frisian writers and poets revived the written language in the 19th century.</a:t>
            </a:r>
            <a:endParaRPr lang="en-US" sz="2000">
              <a:cs typeface="Calibri"/>
            </a:endParaRPr>
          </a:p>
          <a:p>
            <a:r>
              <a:rPr lang="en-US" sz="2000">
                <a:ea typeface="+mn-lt"/>
                <a:cs typeface="+mn-lt"/>
              </a:rPr>
              <a:t>Today, there are about 480,000 Frisian native speakers.</a:t>
            </a:r>
            <a:endParaRPr lang="en-US" sz="2000">
              <a:cs typeface="Calibri"/>
            </a:endParaRPr>
          </a:p>
        </p:txBody>
      </p:sp>
      <p:sp>
        <p:nvSpPr>
          <p:cNvPr id="16" name="Rectangle 15">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Map&#10;&#10;Description automatically generated">
            <a:extLst>
              <a:ext uri="{FF2B5EF4-FFF2-40B4-BE49-F238E27FC236}">
                <a16:creationId xmlns:a16="http://schemas.microsoft.com/office/drawing/2014/main" id="{E1DBD878-C5FE-6B6E-7D2A-AE88C761351C}"/>
              </a:ext>
            </a:extLst>
          </p:cNvPr>
          <p:cNvPicPr>
            <a:picLocks noChangeAspect="1"/>
          </p:cNvPicPr>
          <p:nvPr/>
        </p:nvPicPr>
        <p:blipFill>
          <a:blip r:embed="rId2"/>
          <a:stretch>
            <a:fillRect/>
          </a:stretch>
        </p:blipFill>
        <p:spPr>
          <a:xfrm>
            <a:off x="5405862" y="1215273"/>
            <a:ext cx="6019331" cy="4424208"/>
          </a:xfrm>
          <a:prstGeom prst="rect">
            <a:avLst/>
          </a:prstGeom>
          <a:effectLst/>
        </p:spPr>
      </p:pic>
      <p:sp>
        <p:nvSpPr>
          <p:cNvPr id="2" name="Title 1">
            <a:extLst>
              <a:ext uri="{FF2B5EF4-FFF2-40B4-BE49-F238E27FC236}">
                <a16:creationId xmlns:a16="http://schemas.microsoft.com/office/drawing/2014/main" id="{9AA20F4F-C283-B307-C045-3A43E83F5E14}"/>
              </a:ext>
            </a:extLst>
          </p:cNvPr>
          <p:cNvSpPr>
            <a:spLocks noGrp="1"/>
          </p:cNvSpPr>
          <p:nvPr>
            <p:ph type="title"/>
          </p:nvPr>
        </p:nvSpPr>
        <p:spPr>
          <a:xfrm>
            <a:off x="179414" y="-409825"/>
            <a:ext cx="6160949" cy="1622321"/>
          </a:xfrm>
        </p:spPr>
        <p:txBody>
          <a:bodyPr>
            <a:normAutofit/>
          </a:bodyPr>
          <a:lstStyle/>
          <a:p>
            <a:r>
              <a:rPr lang="en-US" b="1">
                <a:cs typeface="Calibri Light"/>
              </a:rPr>
              <a:t>Fast Facts about Frisian</a:t>
            </a:r>
          </a:p>
        </p:txBody>
      </p:sp>
    </p:spTree>
    <p:extLst>
      <p:ext uri="{BB962C8B-B14F-4D97-AF65-F5344CB8AC3E}">
        <p14:creationId xmlns:p14="http://schemas.microsoft.com/office/powerpoint/2010/main" val="46476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5B189B-0E0F-E565-8C56-EC2341F1FC6A}"/>
              </a:ext>
            </a:extLst>
          </p:cNvPr>
          <p:cNvSpPr>
            <a:spLocks noGrp="1"/>
          </p:cNvSpPr>
          <p:nvPr>
            <p:ph type="title"/>
          </p:nvPr>
        </p:nvSpPr>
        <p:spPr>
          <a:xfrm>
            <a:off x="1245072" y="1289765"/>
            <a:ext cx="3651101" cy="4270963"/>
          </a:xfrm>
        </p:spPr>
        <p:txBody>
          <a:bodyPr anchor="ctr">
            <a:normAutofit/>
          </a:bodyPr>
          <a:lstStyle/>
          <a:p>
            <a:pPr algn="ctr"/>
            <a:r>
              <a:rPr lang="en-US" sz="4300">
                <a:solidFill>
                  <a:srgbClr val="FFFFFF"/>
                </a:solidFill>
                <a:cs typeface="Calibri Light"/>
              </a:rPr>
              <a:t>English/Frisian comparison</a:t>
            </a:r>
            <a:endParaRPr lang="en-US" sz="4300">
              <a:solidFill>
                <a:srgbClr val="FFFFFF"/>
              </a:solidFill>
            </a:endParaRP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996571EB-B33B-9F98-3639-7D0B25E006FD}"/>
              </a:ext>
            </a:extLst>
          </p:cNvPr>
          <p:cNvSpPr>
            <a:spLocks noGrp="1"/>
          </p:cNvSpPr>
          <p:nvPr>
            <p:ph idx="1"/>
          </p:nvPr>
        </p:nvSpPr>
        <p:spPr>
          <a:xfrm>
            <a:off x="6297233" y="518400"/>
            <a:ext cx="4771607" cy="5837949"/>
          </a:xfrm>
        </p:spPr>
        <p:txBody>
          <a:bodyPr vert="horz" lIns="91440" tIns="45720" rIns="91440" bIns="45720" rtlCol="0" anchor="ctr">
            <a:normAutofit/>
          </a:bodyPr>
          <a:lstStyle/>
          <a:p>
            <a:r>
              <a:rPr lang="en-US" sz="2400">
                <a:solidFill>
                  <a:schemeClr val="tx1">
                    <a:alpha val="80000"/>
                  </a:schemeClr>
                </a:solidFill>
                <a:ea typeface="+mn-lt"/>
                <a:cs typeface="+mn-lt"/>
              </a:rPr>
              <a:t>And here's the first article of the Universal Declaration of Human Rights, this time in West Frisian:</a:t>
            </a:r>
          </a:p>
          <a:p>
            <a:r>
              <a:rPr lang="en-US" sz="2400" b="1" i="1">
                <a:solidFill>
                  <a:schemeClr val="tx1">
                    <a:alpha val="80000"/>
                  </a:schemeClr>
                </a:solidFill>
                <a:ea typeface="+mn-lt"/>
                <a:cs typeface="+mn-lt"/>
              </a:rPr>
              <a:t>Alle </a:t>
            </a:r>
            <a:r>
              <a:rPr lang="en-US" sz="2400" b="1" i="1" err="1">
                <a:solidFill>
                  <a:schemeClr val="tx1">
                    <a:alpha val="80000"/>
                  </a:schemeClr>
                </a:solidFill>
                <a:ea typeface="+mn-lt"/>
                <a:cs typeface="+mn-lt"/>
              </a:rPr>
              <a:t>minsken</a:t>
            </a:r>
            <a:r>
              <a:rPr lang="en-US" sz="2400" b="1" i="1">
                <a:solidFill>
                  <a:schemeClr val="tx1">
                    <a:alpha val="80000"/>
                  </a:schemeClr>
                </a:solidFill>
                <a:ea typeface="+mn-lt"/>
                <a:cs typeface="+mn-lt"/>
              </a:rPr>
              <a:t> </a:t>
            </a:r>
            <a:r>
              <a:rPr lang="en-US" sz="2400" b="1" i="1" err="1">
                <a:solidFill>
                  <a:schemeClr val="tx1">
                    <a:alpha val="80000"/>
                  </a:schemeClr>
                </a:solidFill>
                <a:ea typeface="+mn-lt"/>
                <a:cs typeface="+mn-lt"/>
              </a:rPr>
              <a:t>wurde</a:t>
            </a:r>
            <a:r>
              <a:rPr lang="en-US" sz="2400" b="1" i="1">
                <a:solidFill>
                  <a:schemeClr val="tx1">
                    <a:alpha val="80000"/>
                  </a:schemeClr>
                </a:solidFill>
                <a:ea typeface="+mn-lt"/>
                <a:cs typeface="+mn-lt"/>
              </a:rPr>
              <a:t> </a:t>
            </a:r>
            <a:r>
              <a:rPr lang="en-US" sz="2400" b="1" i="1" err="1">
                <a:solidFill>
                  <a:schemeClr val="tx1">
                    <a:alpha val="80000"/>
                  </a:schemeClr>
                </a:solidFill>
                <a:ea typeface="+mn-lt"/>
                <a:cs typeface="+mn-lt"/>
              </a:rPr>
              <a:t>frij</a:t>
            </a:r>
            <a:r>
              <a:rPr lang="en-US" sz="2400" b="1" i="1">
                <a:solidFill>
                  <a:schemeClr val="tx1">
                    <a:alpha val="80000"/>
                  </a:schemeClr>
                </a:solidFill>
                <a:ea typeface="+mn-lt"/>
                <a:cs typeface="+mn-lt"/>
              </a:rPr>
              <a:t> </a:t>
            </a:r>
            <a:r>
              <a:rPr lang="en-US" sz="2400" b="1" i="1" err="1">
                <a:solidFill>
                  <a:schemeClr val="tx1">
                    <a:alpha val="80000"/>
                  </a:schemeClr>
                </a:solidFill>
                <a:ea typeface="+mn-lt"/>
                <a:cs typeface="+mn-lt"/>
              </a:rPr>
              <a:t>en</a:t>
            </a:r>
            <a:r>
              <a:rPr lang="en-US" sz="2400" b="1" i="1">
                <a:solidFill>
                  <a:schemeClr val="tx1">
                    <a:alpha val="80000"/>
                  </a:schemeClr>
                </a:solidFill>
                <a:ea typeface="+mn-lt"/>
                <a:cs typeface="+mn-lt"/>
              </a:rPr>
              <a:t> </a:t>
            </a:r>
            <a:r>
              <a:rPr lang="en-US" sz="2400" b="1" i="1" err="1">
                <a:solidFill>
                  <a:schemeClr val="tx1">
                    <a:alpha val="80000"/>
                  </a:schemeClr>
                </a:solidFill>
                <a:ea typeface="+mn-lt"/>
                <a:cs typeface="+mn-lt"/>
              </a:rPr>
              <a:t>gelyk</a:t>
            </a:r>
            <a:r>
              <a:rPr lang="en-US" sz="2400" b="1" i="1">
                <a:solidFill>
                  <a:schemeClr val="tx1">
                    <a:alpha val="80000"/>
                  </a:schemeClr>
                </a:solidFill>
                <a:ea typeface="+mn-lt"/>
                <a:cs typeface="+mn-lt"/>
              </a:rPr>
              <a:t> </a:t>
            </a:r>
            <a:r>
              <a:rPr lang="en-US" sz="2400" b="1" i="1" err="1">
                <a:solidFill>
                  <a:schemeClr val="tx1">
                    <a:alpha val="80000"/>
                  </a:schemeClr>
                </a:solidFill>
                <a:ea typeface="+mn-lt"/>
                <a:cs typeface="+mn-lt"/>
              </a:rPr>
              <a:t>yn</a:t>
            </a:r>
            <a:r>
              <a:rPr lang="en-US" sz="2400" b="1" i="1">
                <a:solidFill>
                  <a:schemeClr val="tx1">
                    <a:alpha val="80000"/>
                  </a:schemeClr>
                </a:solidFill>
                <a:ea typeface="+mn-lt"/>
                <a:cs typeface="+mn-lt"/>
              </a:rPr>
              <a:t> </a:t>
            </a:r>
            <a:r>
              <a:rPr lang="en-US" sz="2400" b="1" i="1" err="1">
                <a:solidFill>
                  <a:schemeClr val="tx1">
                    <a:alpha val="80000"/>
                  </a:schemeClr>
                </a:solidFill>
                <a:ea typeface="+mn-lt"/>
                <a:cs typeface="+mn-lt"/>
              </a:rPr>
              <a:t>weardigens</a:t>
            </a:r>
            <a:r>
              <a:rPr lang="en-US" sz="2400" b="1" i="1">
                <a:solidFill>
                  <a:schemeClr val="tx1">
                    <a:alpha val="80000"/>
                  </a:schemeClr>
                </a:solidFill>
                <a:ea typeface="+mn-lt"/>
                <a:cs typeface="+mn-lt"/>
              </a:rPr>
              <a:t> </a:t>
            </a:r>
            <a:r>
              <a:rPr lang="en-US" sz="2400" b="1" i="1" err="1">
                <a:solidFill>
                  <a:schemeClr val="tx1">
                    <a:alpha val="80000"/>
                  </a:schemeClr>
                </a:solidFill>
                <a:ea typeface="+mn-lt"/>
                <a:cs typeface="+mn-lt"/>
              </a:rPr>
              <a:t>en</a:t>
            </a:r>
            <a:r>
              <a:rPr lang="en-US" sz="2400" b="1" i="1">
                <a:solidFill>
                  <a:schemeClr val="tx1">
                    <a:alpha val="80000"/>
                  </a:schemeClr>
                </a:solidFill>
                <a:ea typeface="+mn-lt"/>
                <a:cs typeface="+mn-lt"/>
              </a:rPr>
              <a:t> </a:t>
            </a:r>
            <a:r>
              <a:rPr lang="en-US" sz="2400" b="1" i="1" err="1">
                <a:solidFill>
                  <a:schemeClr val="tx1">
                    <a:alpha val="80000"/>
                  </a:schemeClr>
                </a:solidFill>
                <a:ea typeface="+mn-lt"/>
                <a:cs typeface="+mn-lt"/>
              </a:rPr>
              <a:t>rjochten</a:t>
            </a:r>
            <a:r>
              <a:rPr lang="en-US" sz="2400" b="1" i="1">
                <a:solidFill>
                  <a:schemeClr val="tx1">
                    <a:alpha val="80000"/>
                  </a:schemeClr>
                </a:solidFill>
                <a:ea typeface="+mn-lt"/>
                <a:cs typeface="+mn-lt"/>
              </a:rPr>
              <a:t> berne. </a:t>
            </a:r>
            <a:r>
              <a:rPr lang="en-US" sz="2400" b="1" i="1" err="1">
                <a:solidFill>
                  <a:schemeClr val="tx1">
                    <a:alpha val="80000"/>
                  </a:schemeClr>
                </a:solidFill>
                <a:ea typeface="+mn-lt"/>
                <a:cs typeface="+mn-lt"/>
              </a:rPr>
              <a:t>Hja</a:t>
            </a:r>
            <a:r>
              <a:rPr lang="en-US" sz="2400" b="1" i="1">
                <a:solidFill>
                  <a:schemeClr val="tx1">
                    <a:alpha val="80000"/>
                  </a:schemeClr>
                </a:solidFill>
                <a:ea typeface="+mn-lt"/>
                <a:cs typeface="+mn-lt"/>
              </a:rPr>
              <a:t> </a:t>
            </a:r>
            <a:r>
              <a:rPr lang="en-US" sz="2400" b="1" i="1" err="1">
                <a:solidFill>
                  <a:schemeClr val="tx1">
                    <a:alpha val="80000"/>
                  </a:schemeClr>
                </a:solidFill>
                <a:ea typeface="+mn-lt"/>
                <a:cs typeface="+mn-lt"/>
              </a:rPr>
              <a:t>hawwe</a:t>
            </a:r>
            <a:r>
              <a:rPr lang="en-US" sz="2400" b="1" i="1">
                <a:solidFill>
                  <a:schemeClr val="tx1">
                    <a:alpha val="80000"/>
                  </a:schemeClr>
                </a:solidFill>
                <a:ea typeface="+mn-lt"/>
                <a:cs typeface="+mn-lt"/>
              </a:rPr>
              <a:t> </a:t>
            </a:r>
            <a:r>
              <a:rPr lang="en-US" sz="2400" b="1" i="1" err="1">
                <a:solidFill>
                  <a:schemeClr val="tx1">
                    <a:alpha val="80000"/>
                  </a:schemeClr>
                </a:solidFill>
                <a:ea typeface="+mn-lt"/>
                <a:cs typeface="+mn-lt"/>
              </a:rPr>
              <a:t>ferstân</a:t>
            </a:r>
            <a:r>
              <a:rPr lang="en-US" sz="2400" b="1" i="1">
                <a:solidFill>
                  <a:schemeClr val="tx1">
                    <a:alpha val="80000"/>
                  </a:schemeClr>
                </a:solidFill>
                <a:ea typeface="+mn-lt"/>
                <a:cs typeface="+mn-lt"/>
              </a:rPr>
              <a:t> </a:t>
            </a:r>
            <a:r>
              <a:rPr lang="en-US" sz="2400" b="1" i="1" err="1">
                <a:solidFill>
                  <a:schemeClr val="tx1">
                    <a:alpha val="80000"/>
                  </a:schemeClr>
                </a:solidFill>
                <a:ea typeface="+mn-lt"/>
                <a:cs typeface="+mn-lt"/>
              </a:rPr>
              <a:t>en</a:t>
            </a:r>
            <a:r>
              <a:rPr lang="en-US" sz="2400" b="1" i="1">
                <a:solidFill>
                  <a:schemeClr val="tx1">
                    <a:alpha val="80000"/>
                  </a:schemeClr>
                </a:solidFill>
                <a:ea typeface="+mn-lt"/>
                <a:cs typeface="+mn-lt"/>
              </a:rPr>
              <a:t> </a:t>
            </a:r>
            <a:r>
              <a:rPr lang="en-US" sz="2400" b="1" i="1" err="1">
                <a:solidFill>
                  <a:schemeClr val="tx1">
                    <a:alpha val="80000"/>
                  </a:schemeClr>
                </a:solidFill>
                <a:ea typeface="+mn-lt"/>
                <a:cs typeface="+mn-lt"/>
              </a:rPr>
              <a:t>gewisse</a:t>
            </a:r>
            <a:r>
              <a:rPr lang="en-US" sz="2400" b="1" i="1">
                <a:solidFill>
                  <a:schemeClr val="tx1">
                    <a:alpha val="80000"/>
                  </a:schemeClr>
                </a:solidFill>
                <a:ea typeface="+mn-lt"/>
                <a:cs typeface="+mn-lt"/>
              </a:rPr>
              <a:t> </a:t>
            </a:r>
            <a:r>
              <a:rPr lang="en-US" sz="2400" b="1" i="1" err="1">
                <a:solidFill>
                  <a:schemeClr val="tx1">
                    <a:alpha val="80000"/>
                  </a:schemeClr>
                </a:solidFill>
                <a:ea typeface="+mn-lt"/>
                <a:cs typeface="+mn-lt"/>
              </a:rPr>
              <a:t>meikrigen</a:t>
            </a:r>
            <a:r>
              <a:rPr lang="en-US" sz="2400" b="1" i="1">
                <a:solidFill>
                  <a:schemeClr val="tx1">
                    <a:alpha val="80000"/>
                  </a:schemeClr>
                </a:solidFill>
                <a:ea typeface="+mn-lt"/>
                <a:cs typeface="+mn-lt"/>
              </a:rPr>
              <a:t> </a:t>
            </a:r>
            <a:r>
              <a:rPr lang="en-US" sz="2400" b="1" i="1" err="1">
                <a:solidFill>
                  <a:schemeClr val="tx1">
                    <a:alpha val="80000"/>
                  </a:schemeClr>
                </a:solidFill>
                <a:ea typeface="+mn-lt"/>
                <a:cs typeface="+mn-lt"/>
              </a:rPr>
              <a:t>en</a:t>
            </a:r>
            <a:r>
              <a:rPr lang="en-US" sz="2400" b="1" i="1">
                <a:solidFill>
                  <a:schemeClr val="tx1">
                    <a:alpha val="80000"/>
                  </a:schemeClr>
                </a:solidFill>
                <a:ea typeface="+mn-lt"/>
                <a:cs typeface="+mn-lt"/>
              </a:rPr>
              <a:t> </a:t>
            </a:r>
            <a:r>
              <a:rPr lang="en-US" sz="2400" b="1" i="1" err="1">
                <a:solidFill>
                  <a:schemeClr val="tx1">
                    <a:alpha val="80000"/>
                  </a:schemeClr>
                </a:solidFill>
                <a:ea typeface="+mn-lt"/>
                <a:cs typeface="+mn-lt"/>
              </a:rPr>
              <a:t>hearre</a:t>
            </a:r>
            <a:r>
              <a:rPr lang="en-US" sz="2400" b="1" i="1">
                <a:solidFill>
                  <a:schemeClr val="tx1">
                    <a:alpha val="80000"/>
                  </a:schemeClr>
                </a:solidFill>
                <a:ea typeface="+mn-lt"/>
                <a:cs typeface="+mn-lt"/>
              </a:rPr>
              <a:t> </a:t>
            </a:r>
            <a:r>
              <a:rPr lang="en-US" sz="2400" b="1" i="1" err="1">
                <a:solidFill>
                  <a:schemeClr val="tx1">
                    <a:alpha val="80000"/>
                  </a:schemeClr>
                </a:solidFill>
                <a:ea typeface="+mn-lt"/>
                <a:cs typeface="+mn-lt"/>
              </a:rPr>
              <a:t>har</a:t>
            </a:r>
            <a:r>
              <a:rPr lang="en-US" sz="2400" b="1" i="1">
                <a:solidFill>
                  <a:schemeClr val="tx1">
                    <a:alpha val="80000"/>
                  </a:schemeClr>
                </a:solidFill>
                <a:ea typeface="+mn-lt"/>
                <a:cs typeface="+mn-lt"/>
              </a:rPr>
              <a:t> </a:t>
            </a:r>
            <a:r>
              <a:rPr lang="en-US" sz="2400" b="1" i="1" err="1">
                <a:solidFill>
                  <a:schemeClr val="tx1">
                    <a:alpha val="80000"/>
                  </a:schemeClr>
                </a:solidFill>
                <a:ea typeface="+mn-lt"/>
                <a:cs typeface="+mn-lt"/>
              </a:rPr>
              <a:t>foar</a:t>
            </a:r>
            <a:r>
              <a:rPr lang="en-US" sz="2400" b="1" i="1">
                <a:solidFill>
                  <a:schemeClr val="tx1">
                    <a:alpha val="80000"/>
                  </a:schemeClr>
                </a:solidFill>
                <a:ea typeface="+mn-lt"/>
                <a:cs typeface="+mn-lt"/>
              </a:rPr>
              <a:t> </a:t>
            </a:r>
            <a:r>
              <a:rPr lang="en-US" sz="2400" b="1" i="1" err="1">
                <a:solidFill>
                  <a:schemeClr val="tx1">
                    <a:alpha val="80000"/>
                  </a:schemeClr>
                </a:solidFill>
                <a:ea typeface="+mn-lt"/>
                <a:cs typeface="+mn-lt"/>
              </a:rPr>
              <a:t>inoar</a:t>
            </a:r>
            <a:r>
              <a:rPr lang="en-US" sz="2400" b="1" i="1">
                <a:solidFill>
                  <a:schemeClr val="tx1">
                    <a:alpha val="80000"/>
                  </a:schemeClr>
                </a:solidFill>
                <a:ea typeface="+mn-lt"/>
                <a:cs typeface="+mn-lt"/>
              </a:rPr>
              <a:t> </a:t>
            </a:r>
            <a:r>
              <a:rPr lang="en-US" sz="2400" b="1" i="1" err="1">
                <a:solidFill>
                  <a:schemeClr val="tx1">
                    <a:alpha val="80000"/>
                  </a:schemeClr>
                </a:solidFill>
                <a:ea typeface="+mn-lt"/>
                <a:cs typeface="+mn-lt"/>
              </a:rPr>
              <a:t>oer</a:t>
            </a:r>
            <a:r>
              <a:rPr lang="en-US" sz="2400" b="1" i="1">
                <a:solidFill>
                  <a:schemeClr val="tx1">
                    <a:alpha val="80000"/>
                  </a:schemeClr>
                </a:solidFill>
                <a:ea typeface="+mn-lt"/>
                <a:cs typeface="+mn-lt"/>
              </a:rPr>
              <a:t> </a:t>
            </a:r>
            <a:r>
              <a:rPr lang="en-US" sz="2400" b="1" i="1" err="1">
                <a:solidFill>
                  <a:schemeClr val="tx1">
                    <a:alpha val="80000"/>
                  </a:schemeClr>
                </a:solidFill>
                <a:ea typeface="+mn-lt"/>
                <a:cs typeface="+mn-lt"/>
              </a:rPr>
              <a:t>yn</a:t>
            </a:r>
            <a:r>
              <a:rPr lang="en-US" sz="2400" b="1" i="1">
                <a:solidFill>
                  <a:schemeClr val="tx1">
                    <a:alpha val="80000"/>
                  </a:schemeClr>
                </a:solidFill>
                <a:ea typeface="+mn-lt"/>
                <a:cs typeface="+mn-lt"/>
              </a:rPr>
              <a:t> in </a:t>
            </a:r>
            <a:r>
              <a:rPr lang="en-US" sz="2400" b="1" i="1" err="1">
                <a:solidFill>
                  <a:schemeClr val="tx1">
                    <a:alpha val="80000"/>
                  </a:schemeClr>
                </a:solidFill>
                <a:ea typeface="+mn-lt"/>
                <a:cs typeface="+mn-lt"/>
              </a:rPr>
              <a:t>geast</a:t>
            </a:r>
            <a:r>
              <a:rPr lang="en-US" sz="2400" b="1" i="1">
                <a:solidFill>
                  <a:schemeClr val="tx1">
                    <a:alpha val="80000"/>
                  </a:schemeClr>
                </a:solidFill>
                <a:ea typeface="+mn-lt"/>
                <a:cs typeface="+mn-lt"/>
              </a:rPr>
              <a:t> fan </a:t>
            </a:r>
            <a:r>
              <a:rPr lang="en-US" sz="2400" b="1" i="1" err="1">
                <a:solidFill>
                  <a:schemeClr val="tx1">
                    <a:alpha val="80000"/>
                  </a:schemeClr>
                </a:solidFill>
                <a:ea typeface="+mn-lt"/>
                <a:cs typeface="+mn-lt"/>
              </a:rPr>
              <a:t>bruorskip</a:t>
            </a:r>
            <a:r>
              <a:rPr lang="en-US" sz="2400" b="1" i="1">
                <a:solidFill>
                  <a:schemeClr val="tx1">
                    <a:alpha val="80000"/>
                  </a:schemeClr>
                </a:solidFill>
                <a:ea typeface="+mn-lt"/>
                <a:cs typeface="+mn-lt"/>
              </a:rPr>
              <a:t> </a:t>
            </a:r>
            <a:r>
              <a:rPr lang="en-US" sz="2400" b="1" i="1" err="1">
                <a:solidFill>
                  <a:schemeClr val="tx1">
                    <a:alpha val="80000"/>
                  </a:schemeClr>
                </a:solidFill>
                <a:ea typeface="+mn-lt"/>
                <a:cs typeface="+mn-lt"/>
              </a:rPr>
              <a:t>te</a:t>
            </a:r>
            <a:r>
              <a:rPr lang="en-US" sz="2400" b="1" i="1">
                <a:solidFill>
                  <a:schemeClr val="tx1">
                    <a:alpha val="80000"/>
                  </a:schemeClr>
                </a:solidFill>
                <a:ea typeface="+mn-lt"/>
                <a:cs typeface="+mn-lt"/>
              </a:rPr>
              <a:t> </a:t>
            </a:r>
            <a:r>
              <a:rPr lang="en-US" sz="2400" b="1" i="1" err="1">
                <a:solidFill>
                  <a:schemeClr val="tx1">
                    <a:alpha val="80000"/>
                  </a:schemeClr>
                </a:solidFill>
                <a:ea typeface="+mn-lt"/>
                <a:cs typeface="+mn-lt"/>
              </a:rPr>
              <a:t>hâlden</a:t>
            </a:r>
            <a:r>
              <a:rPr lang="en-US" sz="2400" b="1" i="1">
                <a:solidFill>
                  <a:schemeClr val="tx1">
                    <a:alpha val="80000"/>
                  </a:schemeClr>
                </a:solidFill>
                <a:ea typeface="+mn-lt"/>
                <a:cs typeface="+mn-lt"/>
              </a:rPr>
              <a:t> </a:t>
            </a:r>
            <a:r>
              <a:rPr lang="en-US" sz="2400" b="1" i="1" err="1">
                <a:solidFill>
                  <a:schemeClr val="tx1">
                    <a:alpha val="80000"/>
                  </a:schemeClr>
                </a:solidFill>
                <a:ea typeface="+mn-lt"/>
                <a:cs typeface="+mn-lt"/>
              </a:rPr>
              <a:t>en</a:t>
            </a:r>
            <a:r>
              <a:rPr lang="en-US" sz="2400" b="1" i="1">
                <a:solidFill>
                  <a:schemeClr val="tx1">
                    <a:alpha val="80000"/>
                  </a:schemeClr>
                </a:solidFill>
                <a:ea typeface="+mn-lt"/>
                <a:cs typeface="+mn-lt"/>
              </a:rPr>
              <a:t> </a:t>
            </a:r>
            <a:r>
              <a:rPr lang="en-US" sz="2400" b="1" i="1" err="1">
                <a:solidFill>
                  <a:schemeClr val="tx1">
                    <a:alpha val="80000"/>
                  </a:schemeClr>
                </a:solidFill>
                <a:ea typeface="+mn-lt"/>
                <a:cs typeface="+mn-lt"/>
              </a:rPr>
              <a:t>te</a:t>
            </a:r>
            <a:r>
              <a:rPr lang="en-US" sz="2400" b="1" i="1">
                <a:solidFill>
                  <a:schemeClr val="tx1">
                    <a:alpha val="80000"/>
                  </a:schemeClr>
                </a:solidFill>
                <a:ea typeface="+mn-lt"/>
                <a:cs typeface="+mn-lt"/>
              </a:rPr>
              <a:t> </a:t>
            </a:r>
            <a:r>
              <a:rPr lang="en-US" sz="2400" b="1" i="1" err="1">
                <a:solidFill>
                  <a:schemeClr val="tx1">
                    <a:alpha val="80000"/>
                  </a:schemeClr>
                </a:solidFill>
                <a:ea typeface="+mn-lt"/>
                <a:cs typeface="+mn-lt"/>
              </a:rPr>
              <a:t>dragen</a:t>
            </a:r>
            <a:r>
              <a:rPr lang="en-US" sz="2400" b="1" i="1">
                <a:solidFill>
                  <a:schemeClr val="tx1">
                    <a:alpha val="80000"/>
                  </a:schemeClr>
                </a:solidFill>
                <a:ea typeface="+mn-lt"/>
                <a:cs typeface="+mn-lt"/>
              </a:rPr>
              <a:t>.</a:t>
            </a:r>
            <a:endParaRPr lang="en-US" sz="2400" b="1">
              <a:solidFill>
                <a:schemeClr val="tx1">
                  <a:alpha val="80000"/>
                </a:schemeClr>
              </a:solidFill>
              <a:cs typeface="Calibri" panose="020F0502020204030204"/>
            </a:endParaRPr>
          </a:p>
          <a:p>
            <a:r>
              <a:rPr lang="en-US" sz="2400">
                <a:solidFill>
                  <a:schemeClr val="tx1">
                    <a:alpha val="80000"/>
                  </a:schemeClr>
                </a:solidFill>
                <a:cs typeface="Calibri" panose="020F0502020204030204"/>
              </a:rPr>
              <a:t>And again, the English translation:</a:t>
            </a:r>
            <a:endParaRPr lang="en-US" sz="2400">
              <a:solidFill>
                <a:schemeClr val="tx1">
                  <a:alpha val="80000"/>
                </a:schemeClr>
              </a:solidFill>
              <a:ea typeface="+mn-lt"/>
              <a:cs typeface="+mn-lt"/>
            </a:endParaRPr>
          </a:p>
          <a:p>
            <a:r>
              <a:rPr lang="en-US" sz="2400" i="1">
                <a:solidFill>
                  <a:schemeClr val="tx1">
                    <a:alpha val="80000"/>
                  </a:schemeClr>
                </a:solidFill>
                <a:cs typeface="Calibri"/>
              </a:rPr>
              <a:t>All human beings are born free and equal in dignity and rights. They are endowed with reason and conscience and should act towards one another in a spirit of brotherhood.</a:t>
            </a:r>
            <a:endParaRPr lang="en-US" sz="2400">
              <a:solidFill>
                <a:schemeClr val="tx1">
                  <a:alpha val="80000"/>
                </a:schemeClr>
              </a:solidFill>
              <a:ea typeface="+mn-lt"/>
              <a:cs typeface="+mn-lt"/>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17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32</Slides>
  <Notes>0</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The Language Closest to English</vt:lpstr>
      <vt:lpstr>PowerPoint Presentation</vt:lpstr>
      <vt:lpstr>PowerPoint Presentation</vt:lpstr>
      <vt:lpstr>Scots</vt:lpstr>
      <vt:lpstr>Fast Facts About the Scots Language</vt:lpstr>
      <vt:lpstr>How easy is it for an English speaker to read Scots? Try it for yourself!</vt:lpstr>
      <vt:lpstr>Frisian</vt:lpstr>
      <vt:lpstr>Fast Facts about Frisian</vt:lpstr>
      <vt:lpstr>English/Frisian comparison</vt:lpstr>
      <vt:lpstr>Dutch</vt:lpstr>
      <vt:lpstr>Fast Facts about Dutch</vt:lpstr>
      <vt:lpstr>English/Dutch comparison</vt:lpstr>
      <vt:lpstr>German</vt:lpstr>
      <vt:lpstr>Fast Facts about German</vt:lpstr>
      <vt:lpstr>English/German comparison</vt:lpstr>
      <vt:lpstr>Does language matter?</vt:lpstr>
      <vt:lpstr>Think of all the ways we use language…</vt:lpstr>
      <vt:lpstr>Linguistics</vt:lpstr>
      <vt:lpstr>Does language matter?</vt:lpstr>
      <vt:lpstr>There are two sides to every story.</vt:lpstr>
      <vt:lpstr>Two views of Frisians</vt:lpstr>
      <vt:lpstr>So what’s the problem?</vt:lpstr>
      <vt:lpstr>The Language of Power</vt:lpstr>
      <vt:lpstr>Colonization</vt:lpstr>
      <vt:lpstr>Language Activism</vt:lpstr>
      <vt:lpstr>But that’s in the Netherlands…</vt:lpstr>
      <vt:lpstr>PowerPoint Presentation</vt:lpstr>
      <vt:lpstr>Linguistic Profiling</vt:lpstr>
      <vt:lpstr>“It’s the right of people to experience art in their language.”</vt:lpstr>
      <vt:lpstr>The Language of the Educated</vt:lpstr>
      <vt:lpstr>Language and Social Media</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2022-03-22T18:48:49Z</dcterms:created>
  <dcterms:modified xsi:type="dcterms:W3CDTF">2022-03-23T04:08:29Z</dcterms:modified>
</cp:coreProperties>
</file>