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812" r:id="rId2"/>
  </p:sldMasterIdLst>
  <p:notesMasterIdLst>
    <p:notesMasterId r:id="rId15"/>
  </p:notesMasterIdLst>
  <p:sldIdLst>
    <p:sldId id="256" r:id="rId3"/>
    <p:sldId id="257" r:id="rId4"/>
    <p:sldId id="262" r:id="rId5"/>
    <p:sldId id="260" r:id="rId6"/>
    <p:sldId id="266" r:id="rId7"/>
    <p:sldId id="258" r:id="rId8"/>
    <p:sldId id="263" r:id="rId9"/>
    <p:sldId id="267" r:id="rId10"/>
    <p:sldId id="264" r:id="rId11"/>
    <p:sldId id="268" r:id="rId12"/>
    <p:sldId id="261" r:id="rId13"/>
    <p:sldId id="265"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9CF"/>
    <a:srgbClr val="FFFCE1"/>
    <a:srgbClr val="E7DAC8"/>
    <a:srgbClr val="F5D2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D0CFB2-F2FB-C943-A78C-5AC1E1F56E3E}" v="992" dt="2021-09-21T02:26:53.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1"/>
  </p:normalViewPr>
  <p:slideViewPr>
    <p:cSldViewPr snapToGrid="0" snapToObjects="1">
      <p:cViewPr varScale="1">
        <p:scale>
          <a:sx n="112" d="100"/>
          <a:sy n="112" d="100"/>
        </p:scale>
        <p:origin x="1496" y="1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anna S. Datuin" userId="8c18445c-f10a-4520-8d27-b48d12d9178c" providerId="ADAL" clId="{78D0CFB2-F2FB-C943-A78C-5AC1E1F56E3E}"/>
    <pc:docChg chg="undo redo custSel addSld delSld modSld sldOrd modMainMaster">
      <pc:chgData name="Breanna S. Datuin" userId="8c18445c-f10a-4520-8d27-b48d12d9178c" providerId="ADAL" clId="{78D0CFB2-F2FB-C943-A78C-5AC1E1F56E3E}" dt="2021-09-21T02:34:46.549" v="9192" actId="20577"/>
      <pc:docMkLst>
        <pc:docMk/>
      </pc:docMkLst>
      <pc:sldChg chg="addSp delSp modSp add del mod setBg">
        <pc:chgData name="Breanna S. Datuin" userId="8c18445c-f10a-4520-8d27-b48d12d9178c" providerId="ADAL" clId="{78D0CFB2-F2FB-C943-A78C-5AC1E1F56E3E}" dt="2021-09-20T01:29:39.953" v="1836"/>
        <pc:sldMkLst>
          <pc:docMk/>
          <pc:sldMk cId="701844310" sldId="256"/>
        </pc:sldMkLst>
        <pc:spChg chg="mod">
          <ac:chgData name="Breanna S. Datuin" userId="8c18445c-f10a-4520-8d27-b48d12d9178c" providerId="ADAL" clId="{78D0CFB2-F2FB-C943-A78C-5AC1E1F56E3E}" dt="2021-09-19T22:32:56.258" v="331" actId="20577"/>
          <ac:spMkLst>
            <pc:docMk/>
            <pc:sldMk cId="701844310" sldId="256"/>
            <ac:spMk id="2" creationId="{6067F3F2-8754-5645-87F9-A408FB8647A5}"/>
          </ac:spMkLst>
        </pc:spChg>
        <pc:spChg chg="mod">
          <ac:chgData name="Breanna S. Datuin" userId="8c18445c-f10a-4520-8d27-b48d12d9178c" providerId="ADAL" clId="{78D0CFB2-F2FB-C943-A78C-5AC1E1F56E3E}" dt="2021-09-19T23:56:44.283" v="1194" actId="1076"/>
          <ac:spMkLst>
            <pc:docMk/>
            <pc:sldMk cId="701844310" sldId="256"/>
            <ac:spMk id="3" creationId="{8FEF9EE3-8BE8-6E4B-AB7A-E665D00CB527}"/>
          </ac:spMkLst>
        </pc:spChg>
        <pc:spChg chg="add del mod">
          <ac:chgData name="Breanna S. Datuin" userId="8c18445c-f10a-4520-8d27-b48d12d9178c" providerId="ADAL" clId="{78D0CFB2-F2FB-C943-A78C-5AC1E1F56E3E}" dt="2021-09-15T03:54:26.492" v="13" actId="478"/>
          <ac:spMkLst>
            <pc:docMk/>
            <pc:sldMk cId="701844310" sldId="256"/>
            <ac:spMk id="6" creationId="{65B988CB-FA1A-074A-8783-856F80890046}"/>
          </ac:spMkLst>
        </pc:spChg>
        <pc:spChg chg="add del mod">
          <ac:chgData name="Breanna S. Datuin" userId="8c18445c-f10a-4520-8d27-b48d12d9178c" providerId="ADAL" clId="{78D0CFB2-F2FB-C943-A78C-5AC1E1F56E3E}" dt="2021-09-17T00:36:43.812" v="80" actId="478"/>
          <ac:spMkLst>
            <pc:docMk/>
            <pc:sldMk cId="701844310" sldId="256"/>
            <ac:spMk id="9" creationId="{68C2A1C1-A55A-B847-948B-BA89757A0D3A}"/>
          </ac:spMkLst>
        </pc:spChg>
        <pc:spChg chg="add del mod">
          <ac:chgData name="Breanna S. Datuin" userId="8c18445c-f10a-4520-8d27-b48d12d9178c" providerId="ADAL" clId="{78D0CFB2-F2FB-C943-A78C-5AC1E1F56E3E}" dt="2021-09-17T00:38:34.354" v="94" actId="478"/>
          <ac:spMkLst>
            <pc:docMk/>
            <pc:sldMk cId="701844310" sldId="256"/>
            <ac:spMk id="12" creationId="{89AF46DC-9CF9-284C-816C-0EAF8F198F00}"/>
          </ac:spMkLst>
        </pc:spChg>
        <pc:spChg chg="add del mod">
          <ac:chgData name="Breanna S. Datuin" userId="8c18445c-f10a-4520-8d27-b48d12d9178c" providerId="ADAL" clId="{78D0CFB2-F2FB-C943-A78C-5AC1E1F56E3E}" dt="2021-09-17T00:38:47.198" v="99" actId="478"/>
          <ac:spMkLst>
            <pc:docMk/>
            <pc:sldMk cId="701844310" sldId="256"/>
            <ac:spMk id="15" creationId="{4CFD57A3-0235-9D47-8398-5C2E0D53E39C}"/>
          </ac:spMkLst>
        </pc:spChg>
        <pc:spChg chg="add del mod">
          <ac:chgData name="Breanna S. Datuin" userId="8c18445c-f10a-4520-8d27-b48d12d9178c" providerId="ADAL" clId="{78D0CFB2-F2FB-C943-A78C-5AC1E1F56E3E}" dt="2021-09-17T00:39:22.378" v="108" actId="478"/>
          <ac:spMkLst>
            <pc:docMk/>
            <pc:sldMk cId="701844310" sldId="256"/>
            <ac:spMk id="18" creationId="{ADEF238C-E528-994D-9BA7-EF7778B7912B}"/>
          </ac:spMkLst>
        </pc:spChg>
        <pc:spChg chg="add del mod">
          <ac:chgData name="Breanna S. Datuin" userId="8c18445c-f10a-4520-8d27-b48d12d9178c" providerId="ADAL" clId="{78D0CFB2-F2FB-C943-A78C-5AC1E1F56E3E}" dt="2021-09-17T00:39:10.394" v="106" actId="478"/>
          <ac:spMkLst>
            <pc:docMk/>
            <pc:sldMk cId="701844310" sldId="256"/>
            <ac:spMk id="20" creationId="{B7038CB1-E00D-A04D-AC00-690BDD175169}"/>
          </ac:spMkLst>
        </pc:spChg>
        <pc:spChg chg="add del mod">
          <ac:chgData name="Breanna S. Datuin" userId="8c18445c-f10a-4520-8d27-b48d12d9178c" providerId="ADAL" clId="{78D0CFB2-F2FB-C943-A78C-5AC1E1F56E3E}" dt="2021-09-17T00:40:56.921" v="119" actId="478"/>
          <ac:spMkLst>
            <pc:docMk/>
            <pc:sldMk cId="701844310" sldId="256"/>
            <ac:spMk id="25" creationId="{93EB8661-2022-E647-825C-C5C16A0704F4}"/>
          </ac:spMkLst>
        </pc:spChg>
        <pc:spChg chg="add del mod">
          <ac:chgData name="Breanna S. Datuin" userId="8c18445c-f10a-4520-8d27-b48d12d9178c" providerId="ADAL" clId="{78D0CFB2-F2FB-C943-A78C-5AC1E1F56E3E}" dt="2021-09-17T00:41:16.151" v="124" actId="478"/>
          <ac:spMkLst>
            <pc:docMk/>
            <pc:sldMk cId="701844310" sldId="256"/>
            <ac:spMk id="28" creationId="{C4CEC1A1-9277-4244-AC2A-3B431713125C}"/>
          </ac:spMkLst>
        </pc:spChg>
        <pc:spChg chg="add del mod">
          <ac:chgData name="Breanna S. Datuin" userId="8c18445c-f10a-4520-8d27-b48d12d9178c" providerId="ADAL" clId="{78D0CFB2-F2FB-C943-A78C-5AC1E1F56E3E}" dt="2021-09-17T00:41:33.622" v="131" actId="478"/>
          <ac:spMkLst>
            <pc:docMk/>
            <pc:sldMk cId="701844310" sldId="256"/>
            <ac:spMk id="31" creationId="{FF8346F4-C2C7-194F-AAAC-5337C6A41D0D}"/>
          </ac:spMkLst>
        </pc:spChg>
        <pc:spChg chg="add del mod">
          <ac:chgData name="Breanna S. Datuin" userId="8c18445c-f10a-4520-8d27-b48d12d9178c" providerId="ADAL" clId="{78D0CFB2-F2FB-C943-A78C-5AC1E1F56E3E}" dt="2021-09-17T00:42:48.692" v="142" actId="478"/>
          <ac:spMkLst>
            <pc:docMk/>
            <pc:sldMk cId="701844310" sldId="256"/>
            <ac:spMk id="34" creationId="{600E11A9-09B4-FE4C-970A-6E6C7C8F4B61}"/>
          </ac:spMkLst>
        </pc:spChg>
        <pc:spChg chg="add del mod">
          <ac:chgData name="Breanna S. Datuin" userId="8c18445c-f10a-4520-8d27-b48d12d9178c" providerId="ADAL" clId="{78D0CFB2-F2FB-C943-A78C-5AC1E1F56E3E}" dt="2021-09-17T00:43:30.383" v="151" actId="478"/>
          <ac:spMkLst>
            <pc:docMk/>
            <pc:sldMk cId="701844310" sldId="256"/>
            <ac:spMk id="37" creationId="{41A3D879-D5CC-044E-8109-2A2E90DB6AE3}"/>
          </ac:spMkLst>
        </pc:spChg>
        <pc:spChg chg="add del mod">
          <ac:chgData name="Breanna S. Datuin" userId="8c18445c-f10a-4520-8d27-b48d12d9178c" providerId="ADAL" clId="{78D0CFB2-F2FB-C943-A78C-5AC1E1F56E3E}" dt="2021-09-17T00:47:12.691" v="196" actId="478"/>
          <ac:spMkLst>
            <pc:docMk/>
            <pc:sldMk cId="701844310" sldId="256"/>
            <ac:spMk id="40" creationId="{A345F3D7-A0BC-7344-9D7E-CDEA0371ACF6}"/>
          </ac:spMkLst>
        </pc:spChg>
        <pc:spChg chg="add mod topLvl">
          <ac:chgData name="Breanna S. Datuin" userId="8c18445c-f10a-4520-8d27-b48d12d9178c" providerId="ADAL" clId="{78D0CFB2-F2FB-C943-A78C-5AC1E1F56E3E}" dt="2021-09-19T23:26:42.323" v="900" actId="165"/>
          <ac:spMkLst>
            <pc:docMk/>
            <pc:sldMk cId="701844310" sldId="256"/>
            <ac:spMk id="41" creationId="{42B83F01-553E-3648-B517-77A79A6C3E0F}"/>
          </ac:spMkLst>
        </pc:spChg>
        <pc:spChg chg="add del">
          <ac:chgData name="Breanna S. Datuin" userId="8c18445c-f10a-4520-8d27-b48d12d9178c" providerId="ADAL" clId="{78D0CFB2-F2FB-C943-A78C-5AC1E1F56E3E}" dt="2021-09-19T22:34:46.869" v="338" actId="11529"/>
          <ac:spMkLst>
            <pc:docMk/>
            <pc:sldMk cId="701844310" sldId="256"/>
            <ac:spMk id="42" creationId="{0476C2B4-3F0F-E44C-9D74-7DE21A0ABD8B}"/>
          </ac:spMkLst>
        </pc:spChg>
        <pc:spChg chg="add mod topLvl">
          <ac:chgData name="Breanna S. Datuin" userId="8c18445c-f10a-4520-8d27-b48d12d9178c" providerId="ADAL" clId="{78D0CFB2-F2FB-C943-A78C-5AC1E1F56E3E}" dt="2021-09-19T23:26:42.323" v="900" actId="165"/>
          <ac:spMkLst>
            <pc:docMk/>
            <pc:sldMk cId="701844310" sldId="256"/>
            <ac:spMk id="43" creationId="{8F8702C4-AB8B-F34F-9275-35C0111D2247}"/>
          </ac:spMkLst>
        </pc:spChg>
        <pc:spChg chg="add del">
          <ac:chgData name="Breanna S. Datuin" userId="8c18445c-f10a-4520-8d27-b48d12d9178c" providerId="ADAL" clId="{78D0CFB2-F2FB-C943-A78C-5AC1E1F56E3E}" dt="2021-09-19T22:40:07.871" v="366" actId="11529"/>
          <ac:spMkLst>
            <pc:docMk/>
            <pc:sldMk cId="701844310" sldId="256"/>
            <ac:spMk id="44" creationId="{07577FEA-0065-FE48-B53A-B04C005437E5}"/>
          </ac:spMkLst>
        </pc:spChg>
        <pc:spChg chg="add mod">
          <ac:chgData name="Breanna S. Datuin" userId="8c18445c-f10a-4520-8d27-b48d12d9178c" providerId="ADAL" clId="{78D0CFB2-F2FB-C943-A78C-5AC1E1F56E3E}" dt="2021-09-19T22:51:34.450" v="433" actId="14100"/>
          <ac:spMkLst>
            <pc:docMk/>
            <pc:sldMk cId="701844310" sldId="256"/>
            <ac:spMk id="45" creationId="{E380001A-F74F-4B47-A526-2E1D72CFAB6C}"/>
          </ac:spMkLst>
        </pc:spChg>
        <pc:spChg chg="add del mod">
          <ac:chgData name="Breanna S. Datuin" userId="8c18445c-f10a-4520-8d27-b48d12d9178c" providerId="ADAL" clId="{78D0CFB2-F2FB-C943-A78C-5AC1E1F56E3E}" dt="2021-09-19T22:43:55.178" v="390" actId="478"/>
          <ac:spMkLst>
            <pc:docMk/>
            <pc:sldMk cId="701844310" sldId="256"/>
            <ac:spMk id="48" creationId="{AF2EF50D-9523-2242-89E9-7B2FC042251E}"/>
          </ac:spMkLst>
        </pc:spChg>
        <pc:spChg chg="add mod">
          <ac:chgData name="Breanna S. Datuin" userId="8c18445c-f10a-4520-8d27-b48d12d9178c" providerId="ADAL" clId="{78D0CFB2-F2FB-C943-A78C-5AC1E1F56E3E}" dt="2021-09-19T22:49:41.742" v="427" actId="14100"/>
          <ac:spMkLst>
            <pc:docMk/>
            <pc:sldMk cId="701844310" sldId="256"/>
            <ac:spMk id="49" creationId="{33DD3B33-A42A-6345-B950-2777BCD2207F}"/>
          </ac:spMkLst>
        </pc:spChg>
        <pc:spChg chg="add del mod">
          <ac:chgData name="Breanna S. Datuin" userId="8c18445c-f10a-4520-8d27-b48d12d9178c" providerId="ADAL" clId="{78D0CFB2-F2FB-C943-A78C-5AC1E1F56E3E}" dt="2021-09-19T22:47:24.803" v="411" actId="478"/>
          <ac:spMkLst>
            <pc:docMk/>
            <pc:sldMk cId="701844310" sldId="256"/>
            <ac:spMk id="52" creationId="{EFEDCF9E-B0DE-4D40-9D5F-FB9BB2ED0C85}"/>
          </ac:spMkLst>
        </pc:spChg>
        <pc:grpChg chg="add">
          <ac:chgData name="Breanna S. Datuin" userId="8c18445c-f10a-4520-8d27-b48d12d9178c" providerId="ADAL" clId="{78D0CFB2-F2FB-C943-A78C-5AC1E1F56E3E}" dt="2021-09-19T23:24:56.190" v="894" actId="164"/>
          <ac:grpSpMkLst>
            <pc:docMk/>
            <pc:sldMk cId="701844310" sldId="256"/>
            <ac:grpSpMk id="53" creationId="{FE5F1986-1996-1648-A537-F8EAE229CD67}"/>
          </ac:grpSpMkLst>
        </pc:grpChg>
        <pc:grpChg chg="add">
          <ac:chgData name="Breanna S. Datuin" userId="8c18445c-f10a-4520-8d27-b48d12d9178c" providerId="ADAL" clId="{78D0CFB2-F2FB-C943-A78C-5AC1E1F56E3E}" dt="2021-09-19T23:25:04.884" v="895" actId="164"/>
          <ac:grpSpMkLst>
            <pc:docMk/>
            <pc:sldMk cId="701844310" sldId="256"/>
            <ac:grpSpMk id="54" creationId="{F3F00BDA-195B-0F44-AD08-02247BD334AE}"/>
          </ac:grpSpMkLst>
        </pc:grpChg>
        <pc:grpChg chg="add del mod">
          <ac:chgData name="Breanna S. Datuin" userId="8c18445c-f10a-4520-8d27-b48d12d9178c" providerId="ADAL" clId="{78D0CFB2-F2FB-C943-A78C-5AC1E1F56E3E}" dt="2021-09-19T23:26:06.890" v="898" actId="165"/>
          <ac:grpSpMkLst>
            <pc:docMk/>
            <pc:sldMk cId="701844310" sldId="256"/>
            <ac:grpSpMk id="55" creationId="{A8BC757F-BAA8-274A-8643-3BA0B55AAC26}"/>
          </ac:grpSpMkLst>
        </pc:grpChg>
        <pc:grpChg chg="add del">
          <ac:chgData name="Breanna S. Datuin" userId="8c18445c-f10a-4520-8d27-b48d12d9178c" providerId="ADAL" clId="{78D0CFB2-F2FB-C943-A78C-5AC1E1F56E3E}" dt="2021-09-19T23:26:42.323" v="900" actId="165"/>
          <ac:grpSpMkLst>
            <pc:docMk/>
            <pc:sldMk cId="701844310" sldId="256"/>
            <ac:grpSpMk id="56" creationId="{3E79532C-1B04-2F47-B496-D45FE523245C}"/>
          </ac:grpSpMkLst>
        </pc:grpChg>
        <pc:grpChg chg="add mod">
          <ac:chgData name="Breanna S. Datuin" userId="8c18445c-f10a-4520-8d27-b48d12d9178c" providerId="ADAL" clId="{78D0CFB2-F2FB-C943-A78C-5AC1E1F56E3E}" dt="2021-09-19T23:56:17.499" v="1191" actId="14861"/>
          <ac:grpSpMkLst>
            <pc:docMk/>
            <pc:sldMk cId="701844310" sldId="256"/>
            <ac:grpSpMk id="57" creationId="{356FB2C6-274B-4341-9666-0FDD671AED57}"/>
          </ac:grpSpMkLst>
        </pc:grpChg>
        <pc:picChg chg="add del mod">
          <ac:chgData name="Breanna S. Datuin" userId="8c18445c-f10a-4520-8d27-b48d12d9178c" providerId="ADAL" clId="{78D0CFB2-F2FB-C943-A78C-5AC1E1F56E3E}" dt="2021-09-16T04:27:46.550" v="76" actId="478"/>
          <ac:picMkLst>
            <pc:docMk/>
            <pc:sldMk cId="701844310" sldId="256"/>
            <ac:picMk id="5" creationId="{DEA8C9FC-B416-604A-8770-E6845FC4BF9C}"/>
          </ac:picMkLst>
        </pc:picChg>
        <pc:picChg chg="add del mod">
          <ac:chgData name="Breanna S. Datuin" userId="8c18445c-f10a-4520-8d27-b48d12d9178c" providerId="ADAL" clId="{78D0CFB2-F2FB-C943-A78C-5AC1E1F56E3E}" dt="2021-09-17T00:37:18.866" v="89" actId="478"/>
          <ac:picMkLst>
            <pc:docMk/>
            <pc:sldMk cId="701844310" sldId="256"/>
            <ac:picMk id="8" creationId="{B0062B64-C2A0-2942-BB65-BFF98A7A28E5}"/>
          </ac:picMkLst>
        </pc:picChg>
        <pc:picChg chg="add del mod">
          <ac:chgData name="Breanna S. Datuin" userId="8c18445c-f10a-4520-8d27-b48d12d9178c" providerId="ADAL" clId="{78D0CFB2-F2FB-C943-A78C-5AC1E1F56E3E}" dt="2021-09-17T00:38:34.354" v="94" actId="478"/>
          <ac:picMkLst>
            <pc:docMk/>
            <pc:sldMk cId="701844310" sldId="256"/>
            <ac:picMk id="11" creationId="{1F38BA9A-45C3-4149-82C7-10DEC662FF52}"/>
          </ac:picMkLst>
        </pc:picChg>
        <pc:picChg chg="add del mod">
          <ac:chgData name="Breanna S. Datuin" userId="8c18445c-f10a-4520-8d27-b48d12d9178c" providerId="ADAL" clId="{78D0CFB2-F2FB-C943-A78C-5AC1E1F56E3E}" dt="2021-09-17T00:38:47.198" v="99" actId="478"/>
          <ac:picMkLst>
            <pc:docMk/>
            <pc:sldMk cId="701844310" sldId="256"/>
            <ac:picMk id="14" creationId="{DEE92040-CB9C-C44F-9C28-8E7FE181F065}"/>
          </ac:picMkLst>
        </pc:picChg>
        <pc:picChg chg="add del mod">
          <ac:chgData name="Breanna S. Datuin" userId="8c18445c-f10a-4520-8d27-b48d12d9178c" providerId="ADAL" clId="{78D0CFB2-F2FB-C943-A78C-5AC1E1F56E3E}" dt="2021-09-17T00:39:15.995" v="107" actId="478"/>
          <ac:picMkLst>
            <pc:docMk/>
            <pc:sldMk cId="701844310" sldId="256"/>
            <ac:picMk id="17" creationId="{E32DAA7E-0937-A745-A88B-7B10E288BC57}"/>
          </ac:picMkLst>
        </pc:picChg>
        <pc:picChg chg="add del mod">
          <ac:chgData name="Breanna S. Datuin" userId="8c18445c-f10a-4520-8d27-b48d12d9178c" providerId="ADAL" clId="{78D0CFB2-F2FB-C943-A78C-5AC1E1F56E3E}" dt="2021-09-19T21:17:47.118" v="301" actId="478"/>
          <ac:picMkLst>
            <pc:docMk/>
            <pc:sldMk cId="701844310" sldId="256"/>
            <ac:picMk id="19" creationId="{B083AFA8-23E3-8245-8F0D-7FF98A02C6B1}"/>
          </ac:picMkLst>
        </pc:picChg>
        <pc:picChg chg="add del mod">
          <ac:chgData name="Breanna S. Datuin" userId="8c18445c-f10a-4520-8d27-b48d12d9178c" providerId="ADAL" clId="{78D0CFB2-F2FB-C943-A78C-5AC1E1F56E3E}" dt="2021-09-17T00:40:44.643" v="115" actId="478"/>
          <ac:picMkLst>
            <pc:docMk/>
            <pc:sldMk cId="701844310" sldId="256"/>
            <ac:picMk id="22" creationId="{407C58F4-2C9F-1744-BA98-AADDE446BCBC}"/>
          </ac:picMkLst>
        </pc:picChg>
        <pc:picChg chg="add del mod">
          <ac:chgData name="Breanna S. Datuin" userId="8c18445c-f10a-4520-8d27-b48d12d9178c" providerId="ADAL" clId="{78D0CFB2-F2FB-C943-A78C-5AC1E1F56E3E}" dt="2021-09-17T00:40:56.921" v="119" actId="478"/>
          <ac:picMkLst>
            <pc:docMk/>
            <pc:sldMk cId="701844310" sldId="256"/>
            <ac:picMk id="24" creationId="{09E890DC-DC2C-2F48-9FFA-B06B59C7A4B1}"/>
          </ac:picMkLst>
        </pc:picChg>
        <pc:picChg chg="add del mod">
          <ac:chgData name="Breanna S. Datuin" userId="8c18445c-f10a-4520-8d27-b48d12d9178c" providerId="ADAL" clId="{78D0CFB2-F2FB-C943-A78C-5AC1E1F56E3E}" dt="2021-09-17T00:41:16.151" v="124" actId="478"/>
          <ac:picMkLst>
            <pc:docMk/>
            <pc:sldMk cId="701844310" sldId="256"/>
            <ac:picMk id="27" creationId="{123CD6A4-542A-E34C-A545-84E8F73E2096}"/>
          </ac:picMkLst>
        </pc:picChg>
        <pc:picChg chg="add del mod">
          <ac:chgData name="Breanna S. Datuin" userId="8c18445c-f10a-4520-8d27-b48d12d9178c" providerId="ADAL" clId="{78D0CFB2-F2FB-C943-A78C-5AC1E1F56E3E}" dt="2021-09-19T21:17:49.658" v="302" actId="478"/>
          <ac:picMkLst>
            <pc:docMk/>
            <pc:sldMk cId="701844310" sldId="256"/>
            <ac:picMk id="30" creationId="{989B8469-8D87-7042-85C7-689884350CF8}"/>
          </ac:picMkLst>
        </pc:picChg>
        <pc:picChg chg="add del mod">
          <ac:chgData name="Breanna S. Datuin" userId="8c18445c-f10a-4520-8d27-b48d12d9178c" providerId="ADAL" clId="{78D0CFB2-F2FB-C943-A78C-5AC1E1F56E3E}" dt="2021-09-19T21:17:52.068" v="303" actId="478"/>
          <ac:picMkLst>
            <pc:docMk/>
            <pc:sldMk cId="701844310" sldId="256"/>
            <ac:picMk id="33" creationId="{65B6981F-AE12-6A42-A6C8-E8A2D7ABD5B5}"/>
          </ac:picMkLst>
        </pc:picChg>
        <pc:picChg chg="add del mod">
          <ac:chgData name="Breanna S. Datuin" userId="8c18445c-f10a-4520-8d27-b48d12d9178c" providerId="ADAL" clId="{78D0CFB2-F2FB-C943-A78C-5AC1E1F56E3E}" dt="2021-09-17T00:43:30.383" v="151" actId="478"/>
          <ac:picMkLst>
            <pc:docMk/>
            <pc:sldMk cId="701844310" sldId="256"/>
            <ac:picMk id="36" creationId="{61B49E29-21EC-6C4D-89A4-D97CF708C611}"/>
          </ac:picMkLst>
        </pc:picChg>
        <pc:picChg chg="add del mod">
          <ac:chgData name="Breanna S. Datuin" userId="8c18445c-f10a-4520-8d27-b48d12d9178c" providerId="ADAL" clId="{78D0CFB2-F2FB-C943-A78C-5AC1E1F56E3E}" dt="2021-09-19T21:17:58.438" v="304" actId="478"/>
          <ac:picMkLst>
            <pc:docMk/>
            <pc:sldMk cId="701844310" sldId="256"/>
            <ac:picMk id="39" creationId="{A6B43677-43A5-5044-93FA-B1A8DD296056}"/>
          </ac:picMkLst>
        </pc:picChg>
        <pc:picChg chg="add mod">
          <ac:chgData name="Breanna S. Datuin" userId="8c18445c-f10a-4520-8d27-b48d12d9178c" providerId="ADAL" clId="{78D0CFB2-F2FB-C943-A78C-5AC1E1F56E3E}" dt="2021-09-19T22:44:09.771" v="394" actId="1076"/>
          <ac:picMkLst>
            <pc:docMk/>
            <pc:sldMk cId="701844310" sldId="256"/>
            <ac:picMk id="47" creationId="{F17AC7B5-0753-F94C-9A8E-ACF986E36D73}"/>
          </ac:picMkLst>
        </pc:picChg>
        <pc:picChg chg="add mod">
          <ac:chgData name="Breanna S. Datuin" userId="8c18445c-f10a-4520-8d27-b48d12d9178c" providerId="ADAL" clId="{78D0CFB2-F2FB-C943-A78C-5AC1E1F56E3E}" dt="2021-09-19T22:48:21.118" v="422" actId="1076"/>
          <ac:picMkLst>
            <pc:docMk/>
            <pc:sldMk cId="701844310" sldId="256"/>
            <ac:picMk id="51" creationId="{3FA1F769-3DB0-A246-871F-631BCA619394}"/>
          </ac:picMkLst>
        </pc:picChg>
      </pc:sldChg>
      <pc:sldChg chg="addSp delSp modSp new add del mod modTransition setBg chgLayout">
        <pc:chgData name="Breanna S. Datuin" userId="8c18445c-f10a-4520-8d27-b48d12d9178c" providerId="ADAL" clId="{78D0CFB2-F2FB-C943-A78C-5AC1E1F56E3E}" dt="2021-09-21T02:19:28.036" v="8890"/>
        <pc:sldMkLst>
          <pc:docMk/>
          <pc:sldMk cId="3081402847" sldId="257"/>
        </pc:sldMkLst>
        <pc:spChg chg="mod ord">
          <ac:chgData name="Breanna S. Datuin" userId="8c18445c-f10a-4520-8d27-b48d12d9178c" providerId="ADAL" clId="{78D0CFB2-F2FB-C943-A78C-5AC1E1F56E3E}" dt="2021-09-19T23:47:32.828" v="1099" actId="700"/>
          <ac:spMkLst>
            <pc:docMk/>
            <pc:sldMk cId="3081402847" sldId="257"/>
            <ac:spMk id="2" creationId="{3442ADBA-6457-5F4F-97D5-F42829B4FB1A}"/>
          </ac:spMkLst>
        </pc:spChg>
        <pc:spChg chg="add del mod ord">
          <ac:chgData name="Breanna S. Datuin" userId="8c18445c-f10a-4520-8d27-b48d12d9178c" providerId="ADAL" clId="{78D0CFB2-F2FB-C943-A78C-5AC1E1F56E3E}" dt="2021-09-20T23:29:00.399" v="6519" actId="20577"/>
          <ac:spMkLst>
            <pc:docMk/>
            <pc:sldMk cId="3081402847" sldId="257"/>
            <ac:spMk id="3" creationId="{5E17EE70-7277-5143-9141-9CA3A3416AE1}"/>
          </ac:spMkLst>
        </pc:spChg>
        <pc:spChg chg="add del mod">
          <ac:chgData name="Breanna S. Datuin" userId="8c18445c-f10a-4520-8d27-b48d12d9178c" providerId="ADAL" clId="{78D0CFB2-F2FB-C943-A78C-5AC1E1F56E3E}" dt="2021-09-19T23:28:25.612" v="916" actId="478"/>
          <ac:spMkLst>
            <pc:docMk/>
            <pc:sldMk cId="3081402847" sldId="257"/>
            <ac:spMk id="4" creationId="{E18DA6BC-0F5B-9446-9B9F-080DED521475}"/>
          </ac:spMkLst>
        </pc:spChg>
        <pc:spChg chg="add mod">
          <ac:chgData name="Breanna S. Datuin" userId="8c18445c-f10a-4520-8d27-b48d12d9178c" providerId="ADAL" clId="{78D0CFB2-F2FB-C943-A78C-5AC1E1F56E3E}" dt="2021-09-21T02:09:01.573" v="8868" actId="1076"/>
          <ac:spMkLst>
            <pc:docMk/>
            <pc:sldMk cId="3081402847" sldId="257"/>
            <ac:spMk id="4" creationId="{F8721A80-499F-3340-94DF-29090500582B}"/>
          </ac:spMkLst>
        </pc:spChg>
        <pc:spChg chg="add del mod">
          <ac:chgData name="Breanna S. Datuin" userId="8c18445c-f10a-4520-8d27-b48d12d9178c" providerId="ADAL" clId="{78D0CFB2-F2FB-C943-A78C-5AC1E1F56E3E}" dt="2021-09-19T23:28:10.133" v="911" actId="478"/>
          <ac:spMkLst>
            <pc:docMk/>
            <pc:sldMk cId="3081402847" sldId="257"/>
            <ac:spMk id="5" creationId="{D0B031B5-FEDC-184F-907F-E55DF93856D2}"/>
          </ac:spMkLst>
        </pc:spChg>
        <pc:spChg chg="add del mod">
          <ac:chgData name="Breanna S. Datuin" userId="8c18445c-f10a-4520-8d27-b48d12d9178c" providerId="ADAL" clId="{78D0CFB2-F2FB-C943-A78C-5AC1E1F56E3E}" dt="2021-09-21T02:16:07.354" v="8872" actId="767"/>
          <ac:spMkLst>
            <pc:docMk/>
            <pc:sldMk cId="3081402847" sldId="257"/>
            <ac:spMk id="6" creationId="{2F67D92D-CA79-B24E-A74C-A5BB56B94C80}"/>
          </ac:spMkLst>
        </pc:spChg>
        <pc:spChg chg="add del mod">
          <ac:chgData name="Breanna S. Datuin" userId="8c18445c-f10a-4520-8d27-b48d12d9178c" providerId="ADAL" clId="{78D0CFB2-F2FB-C943-A78C-5AC1E1F56E3E}" dt="2021-09-19T23:28:46.517" v="920" actId="478"/>
          <ac:spMkLst>
            <pc:docMk/>
            <pc:sldMk cId="3081402847" sldId="257"/>
            <ac:spMk id="6" creationId="{606DAF7F-B7E4-424E-BB38-01D87F221803}"/>
          </ac:spMkLst>
        </pc:spChg>
        <pc:spChg chg="add del mod">
          <ac:chgData name="Breanna S. Datuin" userId="8c18445c-f10a-4520-8d27-b48d12d9178c" providerId="ADAL" clId="{78D0CFB2-F2FB-C943-A78C-5AC1E1F56E3E}" dt="2021-09-19T23:29:10.520" v="927"/>
          <ac:spMkLst>
            <pc:docMk/>
            <pc:sldMk cId="3081402847" sldId="257"/>
            <ac:spMk id="7" creationId="{A206F097-4B7B-1945-8521-FF1DDF8FB400}"/>
          </ac:spMkLst>
        </pc:spChg>
        <pc:spChg chg="add mod">
          <ac:chgData name="Breanna S. Datuin" userId="8c18445c-f10a-4520-8d27-b48d12d9178c" providerId="ADAL" clId="{78D0CFB2-F2FB-C943-A78C-5AC1E1F56E3E}" dt="2021-09-21T02:18:31.293" v="8889" actId="1076"/>
          <ac:spMkLst>
            <pc:docMk/>
            <pc:sldMk cId="3081402847" sldId="257"/>
            <ac:spMk id="7" creationId="{E4A67799-912E-9540-B571-9EAC382C56C8}"/>
          </ac:spMkLst>
        </pc:spChg>
        <pc:spChg chg="add mod">
          <ac:chgData name="Breanna S. Datuin" userId="8c18445c-f10a-4520-8d27-b48d12d9178c" providerId="ADAL" clId="{78D0CFB2-F2FB-C943-A78C-5AC1E1F56E3E}" dt="2021-09-19T23:46:06.714" v="1096" actId="1076"/>
          <ac:spMkLst>
            <pc:docMk/>
            <pc:sldMk cId="3081402847" sldId="257"/>
            <ac:spMk id="8" creationId="{28AD770C-0D5D-204C-9FFD-8171A579C0FD}"/>
          </ac:spMkLst>
        </pc:spChg>
        <pc:spChg chg="add del mod">
          <ac:chgData name="Breanna S. Datuin" userId="8c18445c-f10a-4520-8d27-b48d12d9178c" providerId="ADAL" clId="{78D0CFB2-F2FB-C943-A78C-5AC1E1F56E3E}" dt="2021-09-19T23:32:08.796" v="953" actId="478"/>
          <ac:spMkLst>
            <pc:docMk/>
            <pc:sldMk cId="3081402847" sldId="257"/>
            <ac:spMk id="12" creationId="{7422BC0A-067C-2D40-ADF1-7DF221A43BB5}"/>
          </ac:spMkLst>
        </pc:spChg>
        <pc:spChg chg="mod">
          <ac:chgData name="Breanna S. Datuin" userId="8c18445c-f10a-4520-8d27-b48d12d9178c" providerId="ADAL" clId="{78D0CFB2-F2FB-C943-A78C-5AC1E1F56E3E}" dt="2021-09-21T02:09:20.510" v="8870" actId="1076"/>
          <ac:spMkLst>
            <pc:docMk/>
            <pc:sldMk cId="3081402847" sldId="257"/>
            <ac:spMk id="14" creationId="{F0E95117-FF29-1648-9116-2832F130E33C}"/>
          </ac:spMkLst>
        </pc:spChg>
        <pc:spChg chg="add del mod">
          <ac:chgData name="Breanna S. Datuin" userId="8c18445c-f10a-4520-8d27-b48d12d9178c" providerId="ADAL" clId="{78D0CFB2-F2FB-C943-A78C-5AC1E1F56E3E}" dt="2021-09-19T23:32:42.656" v="964" actId="478"/>
          <ac:spMkLst>
            <pc:docMk/>
            <pc:sldMk cId="3081402847" sldId="257"/>
            <ac:spMk id="15" creationId="{10BDA2E2-3840-9646-831A-2696D9A1AEDF}"/>
          </ac:spMkLst>
        </pc:spChg>
        <pc:spChg chg="add del mod">
          <ac:chgData name="Breanna S. Datuin" userId="8c18445c-f10a-4520-8d27-b48d12d9178c" providerId="ADAL" clId="{78D0CFB2-F2FB-C943-A78C-5AC1E1F56E3E}" dt="2021-09-19T23:37:29.483" v="999" actId="11529"/>
          <ac:spMkLst>
            <pc:docMk/>
            <pc:sldMk cId="3081402847" sldId="257"/>
            <ac:spMk id="16" creationId="{2AD1B191-AF99-0246-941D-591BA8E9CB13}"/>
          </ac:spMkLst>
        </pc:spChg>
        <pc:spChg chg="add mod">
          <ac:chgData name="Breanna S. Datuin" userId="8c18445c-f10a-4520-8d27-b48d12d9178c" providerId="ADAL" clId="{78D0CFB2-F2FB-C943-A78C-5AC1E1F56E3E}" dt="2021-09-19T23:46:04.604" v="1095" actId="1076"/>
          <ac:spMkLst>
            <pc:docMk/>
            <pc:sldMk cId="3081402847" sldId="257"/>
            <ac:spMk id="17" creationId="{B52EDB7B-BAB4-344A-82D4-D1E9A94D8A78}"/>
          </ac:spMkLst>
        </pc:spChg>
        <pc:spChg chg="add del mod">
          <ac:chgData name="Breanna S. Datuin" userId="8c18445c-f10a-4520-8d27-b48d12d9178c" providerId="ADAL" clId="{78D0CFB2-F2FB-C943-A78C-5AC1E1F56E3E}" dt="2021-09-19T23:39:37.685" v="1030"/>
          <ac:spMkLst>
            <pc:docMk/>
            <pc:sldMk cId="3081402847" sldId="257"/>
            <ac:spMk id="18" creationId="{38A61734-17CC-FF42-87B2-AF56375ACB44}"/>
          </ac:spMkLst>
        </pc:spChg>
        <pc:spChg chg="add del mod">
          <ac:chgData name="Breanna S. Datuin" userId="8c18445c-f10a-4520-8d27-b48d12d9178c" providerId="ADAL" clId="{78D0CFB2-F2FB-C943-A78C-5AC1E1F56E3E}" dt="2021-09-19T23:48:17.092" v="1101" actId="478"/>
          <ac:spMkLst>
            <pc:docMk/>
            <pc:sldMk cId="3081402847" sldId="257"/>
            <ac:spMk id="20" creationId="{30ED146F-C32A-5C49-9609-4BAB913D01E8}"/>
          </ac:spMkLst>
        </pc:spChg>
        <pc:spChg chg="add mod">
          <ac:chgData name="Breanna S. Datuin" userId="8c18445c-f10a-4520-8d27-b48d12d9178c" providerId="ADAL" clId="{78D0CFB2-F2FB-C943-A78C-5AC1E1F56E3E}" dt="2021-09-21T01:48:59.303" v="8768" actId="1076"/>
          <ac:spMkLst>
            <pc:docMk/>
            <pc:sldMk cId="3081402847" sldId="257"/>
            <ac:spMk id="21" creationId="{3E9462ED-CC49-8246-A3C2-F947D3141B48}"/>
          </ac:spMkLst>
        </pc:spChg>
        <pc:grpChg chg="add">
          <ac:chgData name="Breanna S. Datuin" userId="8c18445c-f10a-4520-8d27-b48d12d9178c" providerId="ADAL" clId="{78D0CFB2-F2FB-C943-A78C-5AC1E1F56E3E}" dt="2021-09-21T02:09:12.421" v="8869" actId="164"/>
          <ac:grpSpMkLst>
            <pc:docMk/>
            <pc:sldMk cId="3081402847" sldId="257"/>
            <ac:grpSpMk id="5" creationId="{84339A37-7972-5043-8FAA-65D5B4882DC6}"/>
          </ac:grpSpMkLst>
        </pc:grpChg>
        <pc:grpChg chg="add mod">
          <ac:chgData name="Breanna S. Datuin" userId="8c18445c-f10a-4520-8d27-b48d12d9178c" providerId="ADAL" clId="{78D0CFB2-F2FB-C943-A78C-5AC1E1F56E3E}" dt="2021-09-19T23:46:06.714" v="1096" actId="1076"/>
          <ac:grpSpMkLst>
            <pc:docMk/>
            <pc:sldMk cId="3081402847" sldId="257"/>
            <ac:grpSpMk id="9" creationId="{AF9348A5-A617-5C45-AC50-75055D278953}"/>
          </ac:grpSpMkLst>
        </pc:grpChg>
        <pc:grpChg chg="add mod">
          <ac:chgData name="Breanna S. Datuin" userId="8c18445c-f10a-4520-8d27-b48d12d9178c" providerId="ADAL" clId="{78D0CFB2-F2FB-C943-A78C-5AC1E1F56E3E}" dt="2021-09-21T02:18:31.293" v="8889" actId="1076"/>
          <ac:grpSpMkLst>
            <pc:docMk/>
            <pc:sldMk cId="3081402847" sldId="257"/>
            <ac:grpSpMk id="10" creationId="{9A76FBCA-968A-9144-895F-8E8D58C4FB1B}"/>
          </ac:grpSpMkLst>
        </pc:grpChg>
        <pc:grpChg chg="add mod">
          <ac:chgData name="Breanna S. Datuin" userId="8c18445c-f10a-4520-8d27-b48d12d9178c" providerId="ADAL" clId="{78D0CFB2-F2FB-C943-A78C-5AC1E1F56E3E}" dt="2021-09-21T02:09:20.510" v="8870" actId="1076"/>
          <ac:grpSpMkLst>
            <pc:docMk/>
            <pc:sldMk cId="3081402847" sldId="257"/>
            <ac:grpSpMk id="13" creationId="{D8A7CAE4-9002-2A43-8B7C-61FDA1C6629B}"/>
          </ac:grpSpMkLst>
        </pc:grpChg>
        <pc:grpChg chg="add mod">
          <ac:chgData name="Breanna S. Datuin" userId="8c18445c-f10a-4520-8d27-b48d12d9178c" providerId="ADAL" clId="{78D0CFB2-F2FB-C943-A78C-5AC1E1F56E3E}" dt="2021-09-19T23:46:04.604" v="1095" actId="1076"/>
          <ac:grpSpMkLst>
            <pc:docMk/>
            <pc:sldMk cId="3081402847" sldId="257"/>
            <ac:grpSpMk id="19" creationId="{A4B4C1C8-AFE9-6845-8981-D5DC7D31C2A9}"/>
          </ac:grpSpMkLst>
        </pc:grpChg>
        <pc:picChg chg="add del mod">
          <ac:chgData name="Breanna S. Datuin" userId="8c18445c-f10a-4520-8d27-b48d12d9178c" providerId="ADAL" clId="{78D0CFB2-F2FB-C943-A78C-5AC1E1F56E3E}" dt="2021-09-19T23:42:51.546" v="1066" actId="478"/>
          <ac:picMkLst>
            <pc:docMk/>
            <pc:sldMk cId="3081402847" sldId="257"/>
            <ac:picMk id="11" creationId="{D995C87E-56FF-9B48-AEA1-3B1C14395E0F}"/>
          </ac:picMkLst>
        </pc:picChg>
        <pc:picChg chg="add del mod">
          <ac:chgData name="Breanna S. Datuin" userId="8c18445c-f10a-4520-8d27-b48d12d9178c" providerId="ADAL" clId="{78D0CFB2-F2FB-C943-A78C-5AC1E1F56E3E}" dt="2021-09-19T23:43:41.488" v="1073" actId="478"/>
          <ac:picMkLst>
            <pc:docMk/>
            <pc:sldMk cId="3081402847" sldId="257"/>
            <ac:picMk id="14" creationId="{D338E210-991F-B84B-89F8-B201194FD80E}"/>
          </ac:picMkLst>
        </pc:picChg>
        <pc:picChg chg="mod">
          <ac:chgData name="Breanna S. Datuin" userId="8c18445c-f10a-4520-8d27-b48d12d9178c" providerId="ADAL" clId="{78D0CFB2-F2FB-C943-A78C-5AC1E1F56E3E}" dt="2021-09-21T02:09:20.510" v="8870" actId="1076"/>
          <ac:picMkLst>
            <pc:docMk/>
            <pc:sldMk cId="3081402847" sldId="257"/>
            <ac:picMk id="15" creationId="{AF6C0BB4-AD6C-7941-A296-A0C61794F344}"/>
          </ac:picMkLst>
        </pc:picChg>
        <pc:picChg chg="add del mod">
          <ac:chgData name="Breanna S. Datuin" userId="8c18445c-f10a-4520-8d27-b48d12d9178c" providerId="ADAL" clId="{78D0CFB2-F2FB-C943-A78C-5AC1E1F56E3E}" dt="2021-09-19T23:28:12.586" v="912"/>
          <ac:picMkLst>
            <pc:docMk/>
            <pc:sldMk cId="3081402847" sldId="257"/>
            <ac:picMk id="1026" creationId="{4149F3FF-26B9-204C-9028-94CDB4C49467}"/>
          </ac:picMkLst>
        </pc:picChg>
        <pc:picChg chg="add del mod">
          <ac:chgData name="Breanna S. Datuin" userId="8c18445c-f10a-4520-8d27-b48d12d9178c" providerId="ADAL" clId="{78D0CFB2-F2FB-C943-A78C-5AC1E1F56E3E}" dt="2021-09-19T23:28:25.612" v="916" actId="478"/>
          <ac:picMkLst>
            <pc:docMk/>
            <pc:sldMk cId="3081402847" sldId="257"/>
            <ac:picMk id="1028" creationId="{DC843E8E-BE67-4744-B49E-DCDFA79C5AAE}"/>
          </ac:picMkLst>
        </pc:picChg>
        <pc:picChg chg="add del mod">
          <ac:chgData name="Breanna S. Datuin" userId="8c18445c-f10a-4520-8d27-b48d12d9178c" providerId="ADAL" clId="{78D0CFB2-F2FB-C943-A78C-5AC1E1F56E3E}" dt="2021-09-19T23:28:46.517" v="920" actId="478"/>
          <ac:picMkLst>
            <pc:docMk/>
            <pc:sldMk cId="3081402847" sldId="257"/>
            <ac:picMk id="1030" creationId="{E7E642B8-CD5C-244F-90B1-E5B3090A40B1}"/>
          </ac:picMkLst>
        </pc:picChg>
        <pc:picChg chg="add mod">
          <ac:chgData name="Breanna S. Datuin" userId="8c18445c-f10a-4520-8d27-b48d12d9178c" providerId="ADAL" clId="{78D0CFB2-F2FB-C943-A78C-5AC1E1F56E3E}" dt="2021-09-19T23:46:06.714" v="1096" actId="1076"/>
          <ac:picMkLst>
            <pc:docMk/>
            <pc:sldMk cId="3081402847" sldId="257"/>
            <ac:picMk id="1032" creationId="{BF016626-E15D-1F41-BCF5-D1BDB18921B2}"/>
          </ac:picMkLst>
        </pc:picChg>
        <pc:picChg chg="add mod">
          <ac:chgData name="Breanna S. Datuin" userId="8c18445c-f10a-4520-8d27-b48d12d9178c" providerId="ADAL" clId="{78D0CFB2-F2FB-C943-A78C-5AC1E1F56E3E}" dt="2021-09-19T23:46:04.604" v="1095" actId="1076"/>
          <ac:picMkLst>
            <pc:docMk/>
            <pc:sldMk cId="3081402847" sldId="257"/>
            <ac:picMk id="1034" creationId="{6D935219-A551-A040-93BF-6BDA36A8250E}"/>
          </ac:picMkLst>
        </pc:picChg>
        <pc:picChg chg="add mod">
          <ac:chgData name="Breanna S. Datuin" userId="8c18445c-f10a-4520-8d27-b48d12d9178c" providerId="ADAL" clId="{78D0CFB2-F2FB-C943-A78C-5AC1E1F56E3E}" dt="2021-09-21T02:08:51.928" v="8865" actId="1076"/>
          <ac:picMkLst>
            <pc:docMk/>
            <pc:sldMk cId="3081402847" sldId="257"/>
            <ac:picMk id="3074" creationId="{BC526868-FE10-FE47-A8A9-9715BB3DF79E}"/>
          </ac:picMkLst>
        </pc:picChg>
        <pc:picChg chg="add mod">
          <ac:chgData name="Breanna S. Datuin" userId="8c18445c-f10a-4520-8d27-b48d12d9178c" providerId="ADAL" clId="{78D0CFB2-F2FB-C943-A78C-5AC1E1F56E3E}" dt="2021-09-21T02:18:31.293" v="8889" actId="1076"/>
          <ac:picMkLst>
            <pc:docMk/>
            <pc:sldMk cId="3081402847" sldId="257"/>
            <ac:picMk id="3076" creationId="{6B26831C-75A6-5A45-A27A-125C0C1188E3}"/>
          </ac:picMkLst>
        </pc:picChg>
      </pc:sldChg>
      <pc:sldChg chg="modSp new del">
        <pc:chgData name="Breanna S. Datuin" userId="8c18445c-f10a-4520-8d27-b48d12d9178c" providerId="ADAL" clId="{78D0CFB2-F2FB-C943-A78C-5AC1E1F56E3E}" dt="2021-09-19T21:20:32.105" v="319" actId="2696"/>
        <pc:sldMkLst>
          <pc:docMk/>
          <pc:sldMk cId="55486890" sldId="258"/>
        </pc:sldMkLst>
        <pc:spChg chg="mod">
          <ac:chgData name="Breanna S. Datuin" userId="8c18445c-f10a-4520-8d27-b48d12d9178c" providerId="ADAL" clId="{78D0CFB2-F2FB-C943-A78C-5AC1E1F56E3E}" dt="2021-09-19T21:20:19.724" v="318"/>
          <ac:spMkLst>
            <pc:docMk/>
            <pc:sldMk cId="55486890" sldId="258"/>
            <ac:spMk id="2" creationId="{863D06AF-079E-C64F-A59A-3DF33E7EA639}"/>
          </ac:spMkLst>
        </pc:spChg>
      </pc:sldChg>
      <pc:sldChg chg="addSp delSp modSp new add del mod modTransition setBg modClrScheme chgLayout">
        <pc:chgData name="Breanna S. Datuin" userId="8c18445c-f10a-4520-8d27-b48d12d9178c" providerId="ADAL" clId="{78D0CFB2-F2FB-C943-A78C-5AC1E1F56E3E}" dt="2021-09-21T02:34:46.549" v="9192" actId="20577"/>
        <pc:sldMkLst>
          <pc:docMk/>
          <pc:sldMk cId="3837217405" sldId="258"/>
        </pc:sldMkLst>
        <pc:spChg chg="del mod">
          <ac:chgData name="Breanna S. Datuin" userId="8c18445c-f10a-4520-8d27-b48d12d9178c" providerId="ADAL" clId="{78D0CFB2-F2FB-C943-A78C-5AC1E1F56E3E}" dt="2021-09-20T00:41:14.213" v="1203" actId="478"/>
          <ac:spMkLst>
            <pc:docMk/>
            <pc:sldMk cId="3837217405" sldId="258"/>
            <ac:spMk id="2" creationId="{23BCC3BB-B633-3847-BE2C-9CEAE5F4371F}"/>
          </ac:spMkLst>
        </pc:spChg>
        <pc:spChg chg="mod ord">
          <ac:chgData name="Breanna S. Datuin" userId="8c18445c-f10a-4520-8d27-b48d12d9178c" providerId="ADAL" clId="{78D0CFB2-F2FB-C943-A78C-5AC1E1F56E3E}" dt="2021-09-20T23:05:21.955" v="6390" actId="1076"/>
          <ac:spMkLst>
            <pc:docMk/>
            <pc:sldMk cId="3837217405" sldId="258"/>
            <ac:spMk id="3" creationId="{21DEEFE9-C5AC-8040-9DC4-BDF48298E18F}"/>
          </ac:spMkLst>
        </pc:spChg>
        <pc:spChg chg="add del mod">
          <ac:chgData name="Breanna S. Datuin" userId="8c18445c-f10a-4520-8d27-b48d12d9178c" providerId="ADAL" clId="{78D0CFB2-F2FB-C943-A78C-5AC1E1F56E3E}" dt="2021-09-20T00:45:21.775" v="1288" actId="478"/>
          <ac:spMkLst>
            <pc:docMk/>
            <pc:sldMk cId="3837217405" sldId="258"/>
            <ac:spMk id="4" creationId="{A2078989-FC55-0843-BBC7-1119BF9C6B39}"/>
          </ac:spMkLst>
        </pc:spChg>
        <pc:spChg chg="add mod ord">
          <ac:chgData name="Breanna S. Datuin" userId="8c18445c-f10a-4520-8d27-b48d12d9178c" providerId="ADAL" clId="{78D0CFB2-F2FB-C943-A78C-5AC1E1F56E3E}" dt="2021-09-21T02:34:46.549" v="9192" actId="20577"/>
          <ac:spMkLst>
            <pc:docMk/>
            <pc:sldMk cId="3837217405" sldId="258"/>
            <ac:spMk id="5" creationId="{6515AB6D-E467-8543-87AA-54AA9AEC67EC}"/>
          </ac:spMkLst>
        </pc:spChg>
        <pc:spChg chg="add del mod">
          <ac:chgData name="Breanna S. Datuin" userId="8c18445c-f10a-4520-8d27-b48d12d9178c" providerId="ADAL" clId="{78D0CFB2-F2FB-C943-A78C-5AC1E1F56E3E}" dt="2021-09-20T01:29:10.306" v="1834"/>
          <ac:spMkLst>
            <pc:docMk/>
            <pc:sldMk cId="3837217405" sldId="258"/>
            <ac:spMk id="6" creationId="{9C9608E8-4F82-E14F-83F4-DAAB5946241F}"/>
          </ac:spMkLst>
        </pc:spChg>
        <pc:spChg chg="add del mod">
          <ac:chgData name="Breanna S. Datuin" userId="8c18445c-f10a-4520-8d27-b48d12d9178c" providerId="ADAL" clId="{78D0CFB2-F2FB-C943-A78C-5AC1E1F56E3E}" dt="2021-09-20T01:40:29.147" v="2109"/>
          <ac:spMkLst>
            <pc:docMk/>
            <pc:sldMk cId="3837217405" sldId="258"/>
            <ac:spMk id="7" creationId="{3F631889-7630-0C4C-BFF4-175C2F1A5089}"/>
          </ac:spMkLst>
        </pc:spChg>
        <pc:spChg chg="add mod">
          <ac:chgData name="Breanna S. Datuin" userId="8c18445c-f10a-4520-8d27-b48d12d9178c" providerId="ADAL" clId="{78D0CFB2-F2FB-C943-A78C-5AC1E1F56E3E}" dt="2021-09-20T02:21:37.255" v="2735" actId="1076"/>
          <ac:spMkLst>
            <pc:docMk/>
            <pc:sldMk cId="3837217405" sldId="258"/>
            <ac:spMk id="8" creationId="{A4F01B2D-36C9-944A-84DB-D95C99E348D2}"/>
          </ac:spMkLst>
        </pc:spChg>
      </pc:sldChg>
      <pc:sldChg chg="addSp delSp modSp new del mod ord delAnim modAnim">
        <pc:chgData name="Breanna S. Datuin" userId="8c18445c-f10a-4520-8d27-b48d12d9178c" providerId="ADAL" clId="{78D0CFB2-F2FB-C943-A78C-5AC1E1F56E3E}" dt="2021-09-20T23:38:18.927" v="6754" actId="2696"/>
        <pc:sldMkLst>
          <pc:docMk/>
          <pc:sldMk cId="3578060714" sldId="259"/>
        </pc:sldMkLst>
        <pc:spChg chg="mod">
          <ac:chgData name="Breanna S. Datuin" userId="8c18445c-f10a-4520-8d27-b48d12d9178c" providerId="ADAL" clId="{78D0CFB2-F2FB-C943-A78C-5AC1E1F56E3E}" dt="2021-09-20T02:39:18.607" v="3113" actId="20577"/>
          <ac:spMkLst>
            <pc:docMk/>
            <pc:sldMk cId="3578060714" sldId="259"/>
            <ac:spMk id="2" creationId="{79F66DE6-2DD0-0245-B999-D2849DD8BFC7}"/>
          </ac:spMkLst>
        </pc:spChg>
        <pc:spChg chg="del mod">
          <ac:chgData name="Breanna S. Datuin" userId="8c18445c-f10a-4520-8d27-b48d12d9178c" providerId="ADAL" clId="{78D0CFB2-F2FB-C943-A78C-5AC1E1F56E3E}" dt="2021-09-20T01:03:21.040" v="1711"/>
          <ac:spMkLst>
            <pc:docMk/>
            <pc:sldMk cId="3578060714" sldId="259"/>
            <ac:spMk id="3" creationId="{DD18FFA3-D157-4147-9135-5312CF5A1F43}"/>
          </ac:spMkLst>
        </pc:spChg>
        <pc:spChg chg="add del mod">
          <ac:chgData name="Breanna S. Datuin" userId="8c18445c-f10a-4520-8d27-b48d12d9178c" providerId="ADAL" clId="{78D0CFB2-F2FB-C943-A78C-5AC1E1F56E3E}" dt="2021-09-20T01:08:32.451" v="1719"/>
          <ac:spMkLst>
            <pc:docMk/>
            <pc:sldMk cId="3578060714" sldId="259"/>
            <ac:spMk id="6" creationId="{0E3714A5-F059-F040-99BC-A628C0173632}"/>
          </ac:spMkLst>
        </pc:spChg>
        <pc:spChg chg="add del mod">
          <ac:chgData name="Breanna S. Datuin" userId="8c18445c-f10a-4520-8d27-b48d12d9178c" providerId="ADAL" clId="{78D0CFB2-F2FB-C943-A78C-5AC1E1F56E3E}" dt="2021-09-20T01:10:37.494" v="1721"/>
          <ac:spMkLst>
            <pc:docMk/>
            <pc:sldMk cId="3578060714" sldId="259"/>
            <ac:spMk id="9" creationId="{86949D00-74A1-7D4A-B605-0789DBD780DE}"/>
          </ac:spMkLst>
        </pc:spChg>
        <pc:spChg chg="add del mod">
          <ac:chgData name="Breanna S. Datuin" userId="8c18445c-f10a-4520-8d27-b48d12d9178c" providerId="ADAL" clId="{78D0CFB2-F2FB-C943-A78C-5AC1E1F56E3E}" dt="2021-09-20T01:14:55.355" v="1725"/>
          <ac:spMkLst>
            <pc:docMk/>
            <pc:sldMk cId="3578060714" sldId="259"/>
            <ac:spMk id="12" creationId="{E91868A8-B4DF-7542-A0B6-A2B2278724D5}"/>
          </ac:spMkLst>
        </pc:spChg>
        <pc:picChg chg="add del mod">
          <ac:chgData name="Breanna S. Datuin" userId="8c18445c-f10a-4520-8d27-b48d12d9178c" providerId="ADAL" clId="{78D0CFB2-F2FB-C943-A78C-5AC1E1F56E3E}" dt="2021-09-20T23:14:54.986" v="6408" actId="478"/>
          <ac:picMkLst>
            <pc:docMk/>
            <pc:sldMk cId="3578060714" sldId="259"/>
            <ac:picMk id="3" creationId="{06D32C4F-AEA3-D74E-9457-C28B51DD82CE}"/>
          </ac:picMkLst>
        </pc:picChg>
        <pc:picChg chg="add del mod">
          <ac:chgData name="Breanna S. Datuin" userId="8c18445c-f10a-4520-8d27-b48d12d9178c" providerId="ADAL" clId="{78D0CFB2-F2FB-C943-A78C-5AC1E1F56E3E}" dt="2021-09-20T01:07:37.938" v="1718" actId="478"/>
          <ac:picMkLst>
            <pc:docMk/>
            <pc:sldMk cId="3578060714" sldId="259"/>
            <ac:picMk id="4" creationId="{9C78356B-E362-494B-BADA-5DDB84E2E15E}"/>
          </ac:picMkLst>
        </pc:picChg>
        <pc:picChg chg="del mod">
          <ac:chgData name="Breanna S. Datuin" userId="8c18445c-f10a-4520-8d27-b48d12d9178c" providerId="ADAL" clId="{78D0CFB2-F2FB-C943-A78C-5AC1E1F56E3E}" dt="2021-09-20T23:06:38.576" v="6393" actId="478"/>
          <ac:picMkLst>
            <pc:docMk/>
            <pc:sldMk cId="3578060714" sldId="259"/>
            <ac:picMk id="6" creationId="{D44DB9CA-4E08-4EA6-98D2-5B4579DF39A9}"/>
          </ac:picMkLst>
        </pc:picChg>
        <pc:picChg chg="add del mod">
          <ac:chgData name="Breanna S. Datuin" userId="8c18445c-f10a-4520-8d27-b48d12d9178c" providerId="ADAL" clId="{78D0CFB2-F2FB-C943-A78C-5AC1E1F56E3E}" dt="2021-09-20T01:09:33.905" v="1720" actId="478"/>
          <ac:picMkLst>
            <pc:docMk/>
            <pc:sldMk cId="3578060714" sldId="259"/>
            <ac:picMk id="7" creationId="{51C3225F-4BE8-644A-A908-A6207AC886DE}"/>
          </ac:picMkLst>
        </pc:picChg>
        <pc:picChg chg="add del mod">
          <ac:chgData name="Breanna S. Datuin" userId="8c18445c-f10a-4520-8d27-b48d12d9178c" providerId="ADAL" clId="{78D0CFB2-F2FB-C943-A78C-5AC1E1F56E3E}" dt="2021-09-20T01:11:18.801" v="1724" actId="478"/>
          <ac:picMkLst>
            <pc:docMk/>
            <pc:sldMk cId="3578060714" sldId="259"/>
            <ac:picMk id="10" creationId="{BF486DC2-2206-3C4B-B10A-EF23C794662D}"/>
          </ac:picMkLst>
        </pc:picChg>
        <pc:picChg chg="add mod">
          <ac:chgData name="Breanna S. Datuin" userId="8c18445c-f10a-4520-8d27-b48d12d9178c" providerId="ADAL" clId="{78D0CFB2-F2FB-C943-A78C-5AC1E1F56E3E}" dt="2021-09-20T01:14:55.355" v="1725"/>
          <ac:picMkLst>
            <pc:docMk/>
            <pc:sldMk cId="3578060714" sldId="259"/>
            <ac:picMk id="13" creationId="{92CA6B71-8B36-4F4B-867D-B790FC9F7E8A}"/>
          </ac:picMkLst>
        </pc:picChg>
      </pc:sldChg>
      <pc:sldChg chg="addSp delSp modSp new mod ord modTransition setBg">
        <pc:chgData name="Breanna S. Datuin" userId="8c18445c-f10a-4520-8d27-b48d12d9178c" providerId="ADAL" clId="{78D0CFB2-F2FB-C943-A78C-5AC1E1F56E3E}" dt="2021-09-21T02:20:24.655" v="8894"/>
        <pc:sldMkLst>
          <pc:docMk/>
          <pc:sldMk cId="145724654" sldId="260"/>
        </pc:sldMkLst>
        <pc:spChg chg="mod">
          <ac:chgData name="Breanna S. Datuin" userId="8c18445c-f10a-4520-8d27-b48d12d9178c" providerId="ADAL" clId="{78D0CFB2-F2FB-C943-A78C-5AC1E1F56E3E}" dt="2021-09-20T01:27:17.467" v="1775" actId="20577"/>
          <ac:spMkLst>
            <pc:docMk/>
            <pc:sldMk cId="145724654" sldId="260"/>
            <ac:spMk id="2" creationId="{38E6E327-A373-3347-B687-23C355EFFF0A}"/>
          </ac:spMkLst>
        </pc:spChg>
        <pc:spChg chg="mod">
          <ac:chgData name="Breanna S. Datuin" userId="8c18445c-f10a-4520-8d27-b48d12d9178c" providerId="ADAL" clId="{78D0CFB2-F2FB-C943-A78C-5AC1E1F56E3E}" dt="2021-09-20T22:30:22.141" v="5913" actId="14100"/>
          <ac:spMkLst>
            <pc:docMk/>
            <pc:sldMk cId="145724654" sldId="260"/>
            <ac:spMk id="3" creationId="{3B331876-E163-1747-B73D-CD8721680DDE}"/>
          </ac:spMkLst>
        </pc:spChg>
        <pc:spChg chg="add del mod">
          <ac:chgData name="Breanna S. Datuin" userId="8c18445c-f10a-4520-8d27-b48d12d9178c" providerId="ADAL" clId="{78D0CFB2-F2FB-C943-A78C-5AC1E1F56E3E}" dt="2021-09-20T01:33:48.669" v="2059" actId="478"/>
          <ac:spMkLst>
            <pc:docMk/>
            <pc:sldMk cId="145724654" sldId="260"/>
            <ac:spMk id="6" creationId="{F2FDFDFF-8A1E-1247-A6E4-08F0665242A6}"/>
          </ac:spMkLst>
        </pc:spChg>
        <pc:spChg chg="add del mod">
          <ac:chgData name="Breanna S. Datuin" userId="8c18445c-f10a-4520-8d27-b48d12d9178c" providerId="ADAL" clId="{78D0CFB2-F2FB-C943-A78C-5AC1E1F56E3E}" dt="2021-09-20T01:33:53.119" v="2063" actId="478"/>
          <ac:spMkLst>
            <pc:docMk/>
            <pc:sldMk cId="145724654" sldId="260"/>
            <ac:spMk id="9" creationId="{B501E20F-B218-B846-ADF1-E4DC2B645136}"/>
          </ac:spMkLst>
        </pc:spChg>
        <pc:spChg chg="add mod">
          <ac:chgData name="Breanna S. Datuin" userId="8c18445c-f10a-4520-8d27-b48d12d9178c" providerId="ADAL" clId="{78D0CFB2-F2FB-C943-A78C-5AC1E1F56E3E}" dt="2021-09-20T01:34:50.796" v="2076" actId="14100"/>
          <ac:spMkLst>
            <pc:docMk/>
            <pc:sldMk cId="145724654" sldId="260"/>
            <ac:spMk id="10" creationId="{CDCD10CB-D36C-EC47-BE2C-0F8F5AE7BBB3}"/>
          </ac:spMkLst>
        </pc:spChg>
        <pc:spChg chg="add mod">
          <ac:chgData name="Breanna S. Datuin" userId="8c18445c-f10a-4520-8d27-b48d12d9178c" providerId="ADAL" clId="{78D0CFB2-F2FB-C943-A78C-5AC1E1F56E3E}" dt="2021-09-20T19:46:03.999" v="5912" actId="1076"/>
          <ac:spMkLst>
            <pc:docMk/>
            <pc:sldMk cId="145724654" sldId="260"/>
            <ac:spMk id="12" creationId="{49AE8CC7-22D0-0D4B-9EA3-012D332661CC}"/>
          </ac:spMkLst>
        </pc:spChg>
        <pc:grpChg chg="add mod">
          <ac:chgData name="Breanna S. Datuin" userId="8c18445c-f10a-4520-8d27-b48d12d9178c" providerId="ADAL" clId="{78D0CFB2-F2FB-C943-A78C-5AC1E1F56E3E}" dt="2021-09-20T01:35:33.525" v="2082" actId="14861"/>
          <ac:grpSpMkLst>
            <pc:docMk/>
            <pc:sldMk cId="145724654" sldId="260"/>
            <ac:grpSpMk id="11" creationId="{58F1CCCF-24DC-BD4A-A194-0DA8409DF266}"/>
          </ac:grpSpMkLst>
        </pc:grpChg>
        <pc:picChg chg="add del mod">
          <ac:chgData name="Breanna S. Datuin" userId="8c18445c-f10a-4520-8d27-b48d12d9178c" providerId="ADAL" clId="{78D0CFB2-F2FB-C943-A78C-5AC1E1F56E3E}" dt="2021-09-20T01:33:48.669" v="2059" actId="478"/>
          <ac:picMkLst>
            <pc:docMk/>
            <pc:sldMk cId="145724654" sldId="260"/>
            <ac:picMk id="5" creationId="{F019CADB-B468-D042-BF97-225357C0A39C}"/>
          </ac:picMkLst>
        </pc:picChg>
        <pc:picChg chg="add mod">
          <ac:chgData name="Breanna S. Datuin" userId="8c18445c-f10a-4520-8d27-b48d12d9178c" providerId="ADAL" clId="{78D0CFB2-F2FB-C943-A78C-5AC1E1F56E3E}" dt="2021-09-20T01:35:09.557" v="2080" actId="1076"/>
          <ac:picMkLst>
            <pc:docMk/>
            <pc:sldMk cId="145724654" sldId="260"/>
            <ac:picMk id="8" creationId="{A16385ED-F5F0-724B-AC9C-41E0DF6D4306}"/>
          </ac:picMkLst>
        </pc:picChg>
      </pc:sldChg>
      <pc:sldChg chg="addSp delSp modSp new mod ord setBg">
        <pc:chgData name="Breanna S. Datuin" userId="8c18445c-f10a-4520-8d27-b48d12d9178c" providerId="ADAL" clId="{78D0CFB2-F2FB-C943-A78C-5AC1E1F56E3E}" dt="2021-09-21T02:03:33.103" v="8828" actId="14861"/>
        <pc:sldMkLst>
          <pc:docMk/>
          <pc:sldMk cId="2040337007" sldId="261"/>
        </pc:sldMkLst>
        <pc:spChg chg="mod">
          <ac:chgData name="Breanna S. Datuin" userId="8c18445c-f10a-4520-8d27-b48d12d9178c" providerId="ADAL" clId="{78D0CFB2-F2FB-C943-A78C-5AC1E1F56E3E}" dt="2021-09-21T01:47:19.382" v="8750" actId="1076"/>
          <ac:spMkLst>
            <pc:docMk/>
            <pc:sldMk cId="2040337007" sldId="261"/>
            <ac:spMk id="2" creationId="{D9CAD095-FE55-7246-9AB7-DDC44F37B112}"/>
          </ac:spMkLst>
        </pc:spChg>
        <pc:spChg chg="mod">
          <ac:chgData name="Breanna S. Datuin" userId="8c18445c-f10a-4520-8d27-b48d12d9178c" providerId="ADAL" clId="{78D0CFB2-F2FB-C943-A78C-5AC1E1F56E3E}" dt="2021-09-21T01:59:26.098" v="8786" actId="1076"/>
          <ac:spMkLst>
            <pc:docMk/>
            <pc:sldMk cId="2040337007" sldId="261"/>
            <ac:spMk id="3" creationId="{16C8A0A5-BAEE-3B45-B01B-D6D10AA6B475}"/>
          </ac:spMkLst>
        </pc:spChg>
        <pc:spChg chg="add mod">
          <ac:chgData name="Breanna S. Datuin" userId="8c18445c-f10a-4520-8d27-b48d12d9178c" providerId="ADAL" clId="{78D0CFB2-F2FB-C943-A78C-5AC1E1F56E3E}" dt="2021-09-21T02:00:54.063" v="8804" actId="1076"/>
          <ac:spMkLst>
            <pc:docMk/>
            <pc:sldMk cId="2040337007" sldId="261"/>
            <ac:spMk id="4" creationId="{A14DF211-60A0-0A4F-9ADD-EDA46D9232E0}"/>
          </ac:spMkLst>
        </pc:spChg>
        <pc:spChg chg="add del mod">
          <ac:chgData name="Breanna S. Datuin" userId="8c18445c-f10a-4520-8d27-b48d12d9178c" providerId="ADAL" clId="{78D0CFB2-F2FB-C943-A78C-5AC1E1F56E3E}" dt="2021-09-21T02:01:44.622" v="8809" actId="478"/>
          <ac:spMkLst>
            <pc:docMk/>
            <pc:sldMk cId="2040337007" sldId="261"/>
            <ac:spMk id="8" creationId="{7EF5E737-3F17-674F-AE0A-52284278AF2D}"/>
          </ac:spMkLst>
        </pc:spChg>
        <pc:spChg chg="add del mod">
          <ac:chgData name="Breanna S. Datuin" userId="8c18445c-f10a-4520-8d27-b48d12d9178c" providerId="ADAL" clId="{78D0CFB2-F2FB-C943-A78C-5AC1E1F56E3E}" dt="2021-09-21T02:02:32.090" v="8821" actId="478"/>
          <ac:spMkLst>
            <pc:docMk/>
            <pc:sldMk cId="2040337007" sldId="261"/>
            <ac:spMk id="11" creationId="{CEB35330-CCF0-F146-8632-C603B2504BA3}"/>
          </ac:spMkLst>
        </pc:spChg>
        <pc:grpChg chg="add mod">
          <ac:chgData name="Breanna S. Datuin" userId="8c18445c-f10a-4520-8d27-b48d12d9178c" providerId="ADAL" clId="{78D0CFB2-F2FB-C943-A78C-5AC1E1F56E3E}" dt="2021-09-21T02:03:33.103" v="8828" actId="14861"/>
          <ac:grpSpMkLst>
            <pc:docMk/>
            <pc:sldMk cId="2040337007" sldId="261"/>
            <ac:grpSpMk id="5" creationId="{AABF69FB-6727-4542-9E45-DA6A0DC4C237}"/>
          </ac:grpSpMkLst>
        </pc:grpChg>
        <pc:picChg chg="add mod">
          <ac:chgData name="Breanna S. Datuin" userId="8c18445c-f10a-4520-8d27-b48d12d9178c" providerId="ADAL" clId="{78D0CFB2-F2FB-C943-A78C-5AC1E1F56E3E}" dt="2021-09-21T02:03:15.686" v="8827" actId="688"/>
          <ac:picMkLst>
            <pc:docMk/>
            <pc:sldMk cId="2040337007" sldId="261"/>
            <ac:picMk id="7" creationId="{51070E35-51A3-E245-AC93-D54FEC612F0D}"/>
          </ac:picMkLst>
        </pc:picChg>
        <pc:picChg chg="add mod">
          <ac:chgData name="Breanna S. Datuin" userId="8c18445c-f10a-4520-8d27-b48d12d9178c" providerId="ADAL" clId="{78D0CFB2-F2FB-C943-A78C-5AC1E1F56E3E}" dt="2021-09-21T02:03:08.044" v="8826" actId="688"/>
          <ac:picMkLst>
            <pc:docMk/>
            <pc:sldMk cId="2040337007" sldId="261"/>
            <ac:picMk id="10" creationId="{3A4DD67B-B866-FF44-BE63-F0F9CF2E78E1}"/>
          </ac:picMkLst>
        </pc:picChg>
        <pc:picChg chg="add mod">
          <ac:chgData name="Breanna S. Datuin" userId="8c18445c-f10a-4520-8d27-b48d12d9178c" providerId="ADAL" clId="{78D0CFB2-F2FB-C943-A78C-5AC1E1F56E3E}" dt="2021-09-21T02:00:54.063" v="8804" actId="1076"/>
          <ac:picMkLst>
            <pc:docMk/>
            <pc:sldMk cId="2040337007" sldId="261"/>
            <ac:picMk id="2050" creationId="{457FACB0-69A7-3846-930C-257E3DA744E7}"/>
          </ac:picMkLst>
        </pc:picChg>
      </pc:sldChg>
      <pc:sldChg chg="addSp delSp modSp new mod modTransition chgLayout">
        <pc:chgData name="Breanna S. Datuin" userId="8c18445c-f10a-4520-8d27-b48d12d9178c" providerId="ADAL" clId="{78D0CFB2-F2FB-C943-A78C-5AC1E1F56E3E}" dt="2021-09-21T02:20:05.160" v="8893"/>
        <pc:sldMkLst>
          <pc:docMk/>
          <pc:sldMk cId="2859251551" sldId="262"/>
        </pc:sldMkLst>
        <pc:spChg chg="mod ord">
          <ac:chgData name="Breanna S. Datuin" userId="8c18445c-f10a-4520-8d27-b48d12d9178c" providerId="ADAL" clId="{78D0CFB2-F2FB-C943-A78C-5AC1E1F56E3E}" dt="2021-09-20T01:46:48.554" v="2208" actId="700"/>
          <ac:spMkLst>
            <pc:docMk/>
            <pc:sldMk cId="2859251551" sldId="262"/>
            <ac:spMk id="2" creationId="{8B84857C-B419-1D40-BC37-70987A4ABD5C}"/>
          </ac:spMkLst>
        </pc:spChg>
        <pc:spChg chg="del">
          <ac:chgData name="Breanna S. Datuin" userId="8c18445c-f10a-4520-8d27-b48d12d9178c" providerId="ADAL" clId="{78D0CFB2-F2FB-C943-A78C-5AC1E1F56E3E}" dt="2021-09-20T01:46:05.676" v="2196"/>
          <ac:spMkLst>
            <pc:docMk/>
            <pc:sldMk cId="2859251551" sldId="262"/>
            <ac:spMk id="3" creationId="{387B02F7-EE4A-C44A-9754-56E6E0A17964}"/>
          </ac:spMkLst>
        </pc:spChg>
        <pc:spChg chg="add del mod">
          <ac:chgData name="Breanna S. Datuin" userId="8c18445c-f10a-4520-8d27-b48d12d9178c" providerId="ADAL" clId="{78D0CFB2-F2FB-C943-A78C-5AC1E1F56E3E}" dt="2021-09-20T01:46:46.182" v="2207"/>
          <ac:spMkLst>
            <pc:docMk/>
            <pc:sldMk cId="2859251551" sldId="262"/>
            <ac:spMk id="4" creationId="{240548B2-F135-4545-8AB3-ECAAAC391173}"/>
          </ac:spMkLst>
        </pc:spChg>
        <pc:spChg chg="add mod">
          <ac:chgData name="Breanna S. Datuin" userId="8c18445c-f10a-4520-8d27-b48d12d9178c" providerId="ADAL" clId="{78D0CFB2-F2FB-C943-A78C-5AC1E1F56E3E}" dt="2021-09-20T23:53:10.133" v="7273" actId="20577"/>
          <ac:spMkLst>
            <pc:docMk/>
            <pc:sldMk cId="2859251551" sldId="262"/>
            <ac:spMk id="5" creationId="{CE7852F1-99D4-0243-9A00-C33D93D939D5}"/>
          </ac:spMkLst>
        </pc:spChg>
        <pc:spChg chg="add mod">
          <ac:chgData name="Breanna S. Datuin" userId="8c18445c-f10a-4520-8d27-b48d12d9178c" providerId="ADAL" clId="{78D0CFB2-F2FB-C943-A78C-5AC1E1F56E3E}" dt="2021-09-20T02:04:01.829" v="2627" actId="1076"/>
          <ac:spMkLst>
            <pc:docMk/>
            <pc:sldMk cId="2859251551" sldId="262"/>
            <ac:spMk id="6" creationId="{A7D9B905-CA23-5F44-8DDA-A46B47830047}"/>
          </ac:spMkLst>
        </pc:spChg>
        <pc:spChg chg="add mod">
          <ac:chgData name="Breanna S. Datuin" userId="8c18445c-f10a-4520-8d27-b48d12d9178c" providerId="ADAL" clId="{78D0CFB2-F2FB-C943-A78C-5AC1E1F56E3E}" dt="2021-09-21T01:49:25.096" v="8771" actId="1076"/>
          <ac:spMkLst>
            <pc:docMk/>
            <pc:sldMk cId="2859251551" sldId="262"/>
            <ac:spMk id="8" creationId="{915CA790-965F-C545-9CA0-B601DE9245F4}"/>
          </ac:spMkLst>
        </pc:spChg>
        <pc:spChg chg="add mod">
          <ac:chgData name="Breanna S. Datuin" userId="8c18445c-f10a-4520-8d27-b48d12d9178c" providerId="ADAL" clId="{78D0CFB2-F2FB-C943-A78C-5AC1E1F56E3E}" dt="2021-09-20T23:11:04.206" v="6406" actId="1076"/>
          <ac:spMkLst>
            <pc:docMk/>
            <pc:sldMk cId="2859251551" sldId="262"/>
            <ac:spMk id="9" creationId="{AC2F5849-3AA2-C848-9C4A-C1DFC97D07D3}"/>
          </ac:spMkLst>
        </pc:spChg>
        <pc:spChg chg="add del mod">
          <ac:chgData name="Breanna S. Datuin" userId="8c18445c-f10a-4520-8d27-b48d12d9178c" providerId="ADAL" clId="{78D0CFB2-F2FB-C943-A78C-5AC1E1F56E3E}" dt="2021-09-20T02:02:41.865" v="2610" actId="478"/>
          <ac:spMkLst>
            <pc:docMk/>
            <pc:sldMk cId="2859251551" sldId="262"/>
            <ac:spMk id="12" creationId="{F56F34F9-6289-B64B-AA3D-6D49F43F8089}"/>
          </ac:spMkLst>
        </pc:spChg>
        <pc:spChg chg="add del mod">
          <ac:chgData name="Breanna S. Datuin" userId="8c18445c-f10a-4520-8d27-b48d12d9178c" providerId="ADAL" clId="{78D0CFB2-F2FB-C943-A78C-5AC1E1F56E3E}" dt="2021-09-20T02:03:52.588" v="2622" actId="478"/>
          <ac:spMkLst>
            <pc:docMk/>
            <pc:sldMk cId="2859251551" sldId="262"/>
            <ac:spMk id="15" creationId="{91D7C47E-A252-0547-BD6B-AC53CDB79B00}"/>
          </ac:spMkLst>
        </pc:spChg>
        <pc:grpChg chg="add mod">
          <ac:chgData name="Breanna S. Datuin" userId="8c18445c-f10a-4520-8d27-b48d12d9178c" providerId="ADAL" clId="{78D0CFB2-F2FB-C943-A78C-5AC1E1F56E3E}" dt="2021-09-20T02:04:01.829" v="2627" actId="1076"/>
          <ac:grpSpMkLst>
            <pc:docMk/>
            <pc:sldMk cId="2859251551" sldId="262"/>
            <ac:grpSpMk id="7" creationId="{E0525423-E855-D74D-AD95-1603755E4A96}"/>
          </ac:grpSpMkLst>
        </pc:grpChg>
        <pc:picChg chg="add mod modCrop">
          <ac:chgData name="Breanna S. Datuin" userId="8c18445c-f10a-4520-8d27-b48d12d9178c" providerId="ADAL" clId="{78D0CFB2-F2FB-C943-A78C-5AC1E1F56E3E}" dt="2021-09-20T02:03:17.320" v="2616" actId="18131"/>
          <ac:picMkLst>
            <pc:docMk/>
            <pc:sldMk cId="2859251551" sldId="262"/>
            <ac:picMk id="11" creationId="{CC59DC9E-D412-5549-8AF2-2FB7789B73FD}"/>
          </ac:picMkLst>
        </pc:picChg>
        <pc:picChg chg="add mod">
          <ac:chgData name="Breanna S. Datuin" userId="8c18445c-f10a-4520-8d27-b48d12d9178c" providerId="ADAL" clId="{78D0CFB2-F2FB-C943-A78C-5AC1E1F56E3E}" dt="2021-09-20T02:04:18.625" v="2631" actId="1076"/>
          <ac:picMkLst>
            <pc:docMk/>
            <pc:sldMk cId="2859251551" sldId="262"/>
            <ac:picMk id="14" creationId="{406C78EE-6C5C-9C4E-A9F9-C60704FB36B3}"/>
          </ac:picMkLst>
        </pc:picChg>
        <pc:picChg chg="add del mod ord">
          <ac:chgData name="Breanna S. Datuin" userId="8c18445c-f10a-4520-8d27-b48d12d9178c" providerId="ADAL" clId="{78D0CFB2-F2FB-C943-A78C-5AC1E1F56E3E}" dt="2021-09-20T01:46:52.670" v="2209" actId="478"/>
          <ac:picMkLst>
            <pc:docMk/>
            <pc:sldMk cId="2859251551" sldId="262"/>
            <ac:picMk id="2050" creationId="{A464746A-0E7E-FA48-92A2-D65025686AEA}"/>
          </ac:picMkLst>
        </pc:picChg>
        <pc:picChg chg="add mod">
          <ac:chgData name="Breanna S. Datuin" userId="8c18445c-f10a-4520-8d27-b48d12d9178c" providerId="ADAL" clId="{78D0CFB2-F2FB-C943-A78C-5AC1E1F56E3E}" dt="2021-09-20T02:04:01.829" v="2627" actId="1076"/>
          <ac:picMkLst>
            <pc:docMk/>
            <pc:sldMk cId="2859251551" sldId="262"/>
            <ac:picMk id="2052" creationId="{2C37EB0C-E6F7-D447-942F-09E293FEA6E0}"/>
          </ac:picMkLst>
        </pc:picChg>
      </pc:sldChg>
      <pc:sldChg chg="addSp delSp modSp new mod setBg">
        <pc:chgData name="Breanna S. Datuin" userId="8c18445c-f10a-4520-8d27-b48d12d9178c" providerId="ADAL" clId="{78D0CFB2-F2FB-C943-A78C-5AC1E1F56E3E}" dt="2021-09-20T03:29:26.557" v="4212" actId="208"/>
        <pc:sldMkLst>
          <pc:docMk/>
          <pc:sldMk cId="4017716098" sldId="263"/>
        </pc:sldMkLst>
        <pc:spChg chg="mod">
          <ac:chgData name="Breanna S. Datuin" userId="8c18445c-f10a-4520-8d27-b48d12d9178c" providerId="ADAL" clId="{78D0CFB2-F2FB-C943-A78C-5AC1E1F56E3E}" dt="2021-09-20T02:42:28.851" v="3137" actId="14100"/>
          <ac:spMkLst>
            <pc:docMk/>
            <pc:sldMk cId="4017716098" sldId="263"/>
            <ac:spMk id="2" creationId="{563964AC-F07F-5A42-988C-B30A5AE3B383}"/>
          </ac:spMkLst>
        </pc:spChg>
        <pc:spChg chg="mod">
          <ac:chgData name="Breanna S. Datuin" userId="8c18445c-f10a-4520-8d27-b48d12d9178c" providerId="ADAL" clId="{78D0CFB2-F2FB-C943-A78C-5AC1E1F56E3E}" dt="2021-09-20T03:00:39.669" v="3220" actId="20577"/>
          <ac:spMkLst>
            <pc:docMk/>
            <pc:sldMk cId="4017716098" sldId="263"/>
            <ac:spMk id="3" creationId="{2E058260-511B-6B44-9631-A7EB5F3984CA}"/>
          </ac:spMkLst>
        </pc:spChg>
        <pc:spChg chg="add del mod">
          <ac:chgData name="Breanna S. Datuin" userId="8c18445c-f10a-4520-8d27-b48d12d9178c" providerId="ADAL" clId="{78D0CFB2-F2FB-C943-A78C-5AC1E1F56E3E}" dt="2021-09-20T02:38:27.226" v="3089"/>
          <ac:spMkLst>
            <pc:docMk/>
            <pc:sldMk cId="4017716098" sldId="263"/>
            <ac:spMk id="4" creationId="{8CF2DDD7-A080-D745-93ED-91A37BFDD642}"/>
          </ac:spMkLst>
        </pc:spChg>
        <pc:spChg chg="add mod topLvl">
          <ac:chgData name="Breanna S. Datuin" userId="8c18445c-f10a-4520-8d27-b48d12d9178c" providerId="ADAL" clId="{78D0CFB2-F2FB-C943-A78C-5AC1E1F56E3E}" dt="2021-09-20T02:52:10.055" v="3156" actId="14100"/>
          <ac:spMkLst>
            <pc:docMk/>
            <pc:sldMk cId="4017716098" sldId="263"/>
            <ac:spMk id="5" creationId="{14261093-BEAD-D142-9C4E-542B74085A27}"/>
          </ac:spMkLst>
        </pc:spChg>
        <pc:spChg chg="add mod">
          <ac:chgData name="Breanna S. Datuin" userId="8c18445c-f10a-4520-8d27-b48d12d9178c" providerId="ADAL" clId="{78D0CFB2-F2FB-C943-A78C-5AC1E1F56E3E}" dt="2021-09-20T02:56:43.256" v="3177" actId="20577"/>
          <ac:spMkLst>
            <pc:docMk/>
            <pc:sldMk cId="4017716098" sldId="263"/>
            <ac:spMk id="8" creationId="{DAC18135-3C9F-764A-93F2-73CB931CF6E4}"/>
          </ac:spMkLst>
        </pc:spChg>
        <pc:grpChg chg="add del mod">
          <ac:chgData name="Breanna S. Datuin" userId="8c18445c-f10a-4520-8d27-b48d12d9178c" providerId="ADAL" clId="{78D0CFB2-F2FB-C943-A78C-5AC1E1F56E3E}" dt="2021-09-20T02:43:07.991" v="3138" actId="165"/>
          <ac:grpSpMkLst>
            <pc:docMk/>
            <pc:sldMk cId="4017716098" sldId="263"/>
            <ac:grpSpMk id="6" creationId="{291CAA5F-ED23-EC4B-9779-78989ECEEEA5}"/>
          </ac:grpSpMkLst>
        </pc:grpChg>
        <pc:grpChg chg="add mod">
          <ac:chgData name="Breanna S. Datuin" userId="8c18445c-f10a-4520-8d27-b48d12d9178c" providerId="ADAL" clId="{78D0CFB2-F2FB-C943-A78C-5AC1E1F56E3E}" dt="2021-09-20T03:29:26.557" v="4212" actId="208"/>
          <ac:grpSpMkLst>
            <pc:docMk/>
            <pc:sldMk cId="4017716098" sldId="263"/>
            <ac:grpSpMk id="7" creationId="{45F05FB0-E1E5-854E-8217-9D89F6CA7B93}"/>
          </ac:grpSpMkLst>
        </pc:grpChg>
        <pc:picChg chg="add del mod topLvl">
          <ac:chgData name="Breanna S. Datuin" userId="8c18445c-f10a-4520-8d27-b48d12d9178c" providerId="ADAL" clId="{78D0CFB2-F2FB-C943-A78C-5AC1E1F56E3E}" dt="2021-09-20T02:50:42.250" v="3140" actId="478"/>
          <ac:picMkLst>
            <pc:docMk/>
            <pc:sldMk cId="4017716098" sldId="263"/>
            <ac:picMk id="3074" creationId="{9A66EFE2-2ED1-8F40-9D06-ED01A1A89A3E}"/>
          </ac:picMkLst>
        </pc:picChg>
        <pc:picChg chg="add del">
          <ac:chgData name="Breanna S. Datuin" userId="8c18445c-f10a-4520-8d27-b48d12d9178c" providerId="ADAL" clId="{78D0CFB2-F2FB-C943-A78C-5AC1E1F56E3E}" dt="2021-09-20T02:50:42.250" v="3140" actId="478"/>
          <ac:picMkLst>
            <pc:docMk/>
            <pc:sldMk cId="4017716098" sldId="263"/>
            <ac:picMk id="3076" creationId="{83D5B1C0-DEB6-1B4F-AEF9-4EF70D9A478A}"/>
          </ac:picMkLst>
        </pc:picChg>
        <pc:picChg chg="add del mod">
          <ac:chgData name="Breanna S. Datuin" userId="8c18445c-f10a-4520-8d27-b48d12d9178c" providerId="ADAL" clId="{78D0CFB2-F2FB-C943-A78C-5AC1E1F56E3E}" dt="2021-09-20T02:50:51.579" v="3144"/>
          <ac:picMkLst>
            <pc:docMk/>
            <pc:sldMk cId="4017716098" sldId="263"/>
            <ac:picMk id="3078" creationId="{DFDDB66B-350A-424B-BA1E-45203ECC0977}"/>
          </ac:picMkLst>
        </pc:picChg>
        <pc:picChg chg="add mod">
          <ac:chgData name="Breanna S. Datuin" userId="8c18445c-f10a-4520-8d27-b48d12d9178c" providerId="ADAL" clId="{78D0CFB2-F2FB-C943-A78C-5AC1E1F56E3E}" dt="2021-09-20T02:52:31.751" v="3160" actId="1076"/>
          <ac:picMkLst>
            <pc:docMk/>
            <pc:sldMk cId="4017716098" sldId="263"/>
            <ac:picMk id="3080" creationId="{2A3052B4-21B4-A940-B07C-DEB7431C2BEB}"/>
          </ac:picMkLst>
        </pc:picChg>
      </pc:sldChg>
      <pc:sldChg chg="addSp delSp modSp new mod modTransition">
        <pc:chgData name="Breanna S. Datuin" userId="8c18445c-f10a-4520-8d27-b48d12d9178c" providerId="ADAL" clId="{78D0CFB2-F2FB-C943-A78C-5AC1E1F56E3E}" dt="2021-09-21T02:21:39.806" v="8900"/>
        <pc:sldMkLst>
          <pc:docMk/>
          <pc:sldMk cId="864329239" sldId="264"/>
        </pc:sldMkLst>
        <pc:spChg chg="mod">
          <ac:chgData name="Breanna S. Datuin" userId="8c18445c-f10a-4520-8d27-b48d12d9178c" providerId="ADAL" clId="{78D0CFB2-F2FB-C943-A78C-5AC1E1F56E3E}" dt="2021-09-20T22:41:33.387" v="6114" actId="20577"/>
          <ac:spMkLst>
            <pc:docMk/>
            <pc:sldMk cId="864329239" sldId="264"/>
            <ac:spMk id="2" creationId="{8543D826-F752-2C4B-AECF-06B7ECF7C42B}"/>
          </ac:spMkLst>
        </pc:spChg>
        <pc:spChg chg="mod">
          <ac:chgData name="Breanna S. Datuin" userId="8c18445c-f10a-4520-8d27-b48d12d9178c" providerId="ADAL" clId="{78D0CFB2-F2FB-C943-A78C-5AC1E1F56E3E}" dt="2021-09-20T22:41:42.596" v="6119" actId="20577"/>
          <ac:spMkLst>
            <pc:docMk/>
            <pc:sldMk cId="864329239" sldId="264"/>
            <ac:spMk id="3" creationId="{92A651F7-AD82-B142-AE9D-A03BC02106E8}"/>
          </ac:spMkLst>
        </pc:spChg>
        <pc:spChg chg="add mod">
          <ac:chgData name="Breanna S. Datuin" userId="8c18445c-f10a-4520-8d27-b48d12d9178c" providerId="ADAL" clId="{78D0CFB2-F2FB-C943-A78C-5AC1E1F56E3E}" dt="2021-09-20T23:57:31.842" v="7275" actId="1076"/>
          <ac:spMkLst>
            <pc:docMk/>
            <pc:sldMk cId="864329239" sldId="264"/>
            <ac:spMk id="4" creationId="{878CB823-C6C3-1F40-80E1-FCE3E98C586C}"/>
          </ac:spMkLst>
        </pc:spChg>
        <pc:spChg chg="add mod">
          <ac:chgData name="Breanna S. Datuin" userId="8c18445c-f10a-4520-8d27-b48d12d9178c" providerId="ADAL" clId="{78D0CFB2-F2FB-C943-A78C-5AC1E1F56E3E}" dt="2021-09-20T18:35:14.101" v="5002" actId="1076"/>
          <ac:spMkLst>
            <pc:docMk/>
            <pc:sldMk cId="864329239" sldId="264"/>
            <ac:spMk id="6" creationId="{8FE3BEF7-358E-B24A-BB93-43F1B988569A}"/>
          </ac:spMkLst>
        </pc:spChg>
        <pc:spChg chg="add mod">
          <ac:chgData name="Breanna S. Datuin" userId="8c18445c-f10a-4520-8d27-b48d12d9178c" providerId="ADAL" clId="{78D0CFB2-F2FB-C943-A78C-5AC1E1F56E3E}" dt="2021-09-20T18:35:51.563" v="5008" actId="14100"/>
          <ac:spMkLst>
            <pc:docMk/>
            <pc:sldMk cId="864329239" sldId="264"/>
            <ac:spMk id="8" creationId="{CC49E7F7-616F-3542-B2D1-6EDDB898AF23}"/>
          </ac:spMkLst>
        </pc:spChg>
        <pc:grpChg chg="add mod">
          <ac:chgData name="Breanna S. Datuin" userId="8c18445c-f10a-4520-8d27-b48d12d9178c" providerId="ADAL" clId="{78D0CFB2-F2FB-C943-A78C-5AC1E1F56E3E}" dt="2021-09-20T23:57:31.842" v="7275" actId="1076"/>
          <ac:grpSpMkLst>
            <pc:docMk/>
            <pc:sldMk cId="864329239" sldId="264"/>
            <ac:grpSpMk id="5" creationId="{1CDDC5BD-6FFD-394A-A098-AA3C71AC28B3}"/>
          </ac:grpSpMkLst>
        </pc:grpChg>
        <pc:grpChg chg="add mod">
          <ac:chgData name="Breanna S. Datuin" userId="8c18445c-f10a-4520-8d27-b48d12d9178c" providerId="ADAL" clId="{78D0CFB2-F2FB-C943-A78C-5AC1E1F56E3E}" dt="2021-09-20T18:35:14.101" v="5002" actId="1076"/>
          <ac:grpSpMkLst>
            <pc:docMk/>
            <pc:sldMk cId="864329239" sldId="264"/>
            <ac:grpSpMk id="7" creationId="{BA77C6AE-5D81-824B-9FE3-2C99FB4D51DB}"/>
          </ac:grpSpMkLst>
        </pc:grpChg>
        <pc:picChg chg="add del mod">
          <ac:chgData name="Breanna S. Datuin" userId="8c18445c-f10a-4520-8d27-b48d12d9178c" providerId="ADAL" clId="{78D0CFB2-F2FB-C943-A78C-5AC1E1F56E3E}" dt="2021-09-20T04:08:34.092" v="4776" actId="478"/>
          <ac:picMkLst>
            <pc:docMk/>
            <pc:sldMk cId="864329239" sldId="264"/>
            <ac:picMk id="4098" creationId="{67680FF6-FC54-C14D-BF20-3BDE0983E3D5}"/>
          </ac:picMkLst>
        </pc:picChg>
        <pc:picChg chg="add mod">
          <ac:chgData name="Breanna S. Datuin" userId="8c18445c-f10a-4520-8d27-b48d12d9178c" providerId="ADAL" clId="{78D0CFB2-F2FB-C943-A78C-5AC1E1F56E3E}" dt="2021-09-20T23:57:31.842" v="7275" actId="1076"/>
          <ac:picMkLst>
            <pc:docMk/>
            <pc:sldMk cId="864329239" sldId="264"/>
            <ac:picMk id="4100" creationId="{4E3BB89F-2045-B64A-A5F1-A42A9CA76778}"/>
          </ac:picMkLst>
        </pc:picChg>
        <pc:picChg chg="add mod">
          <ac:chgData name="Breanna S. Datuin" userId="8c18445c-f10a-4520-8d27-b48d12d9178c" providerId="ADAL" clId="{78D0CFB2-F2FB-C943-A78C-5AC1E1F56E3E}" dt="2021-09-20T18:35:14.101" v="5002" actId="1076"/>
          <ac:picMkLst>
            <pc:docMk/>
            <pc:sldMk cId="864329239" sldId="264"/>
            <ac:picMk id="4102" creationId="{C958D82E-4858-3D47-9367-5A31C754DF54}"/>
          </ac:picMkLst>
        </pc:picChg>
      </pc:sldChg>
      <pc:sldChg chg="addSp delSp modSp new mod">
        <pc:chgData name="Breanna S. Datuin" userId="8c18445c-f10a-4520-8d27-b48d12d9178c" providerId="ADAL" clId="{78D0CFB2-F2FB-C943-A78C-5AC1E1F56E3E}" dt="2021-09-21T01:35:53.589" v="8733" actId="1076"/>
        <pc:sldMkLst>
          <pc:docMk/>
          <pc:sldMk cId="3379878903" sldId="265"/>
        </pc:sldMkLst>
        <pc:spChg chg="del mod">
          <ac:chgData name="Breanna S. Datuin" userId="8c18445c-f10a-4520-8d27-b48d12d9178c" providerId="ADAL" clId="{78D0CFB2-F2FB-C943-A78C-5AC1E1F56E3E}" dt="2021-09-20T04:26:16.402" v="4867" actId="478"/>
          <ac:spMkLst>
            <pc:docMk/>
            <pc:sldMk cId="3379878903" sldId="265"/>
            <ac:spMk id="2" creationId="{A3BFCD04-6736-2545-92F3-9855B59170CA}"/>
          </ac:spMkLst>
        </pc:spChg>
        <pc:spChg chg="mod">
          <ac:chgData name="Breanna S. Datuin" userId="8c18445c-f10a-4520-8d27-b48d12d9178c" providerId="ADAL" clId="{78D0CFB2-F2FB-C943-A78C-5AC1E1F56E3E}" dt="2021-09-21T01:35:53.589" v="8733" actId="1076"/>
          <ac:spMkLst>
            <pc:docMk/>
            <pc:sldMk cId="3379878903" sldId="265"/>
            <ac:spMk id="3" creationId="{6BBCC8CC-D074-234B-BC49-08E558E32990}"/>
          </ac:spMkLst>
        </pc:spChg>
        <pc:spChg chg="add del mod">
          <ac:chgData name="Breanna S. Datuin" userId="8c18445c-f10a-4520-8d27-b48d12d9178c" providerId="ADAL" clId="{78D0CFB2-F2FB-C943-A78C-5AC1E1F56E3E}" dt="2021-09-20T04:27:57.191" v="4876" actId="478"/>
          <ac:spMkLst>
            <pc:docMk/>
            <pc:sldMk cId="3379878903" sldId="265"/>
            <ac:spMk id="4" creationId="{CB575023-6A27-334B-8760-6DC2E9AAF4CA}"/>
          </ac:spMkLst>
        </pc:spChg>
        <pc:spChg chg="add mod">
          <ac:chgData name="Breanna S. Datuin" userId="8c18445c-f10a-4520-8d27-b48d12d9178c" providerId="ADAL" clId="{78D0CFB2-F2FB-C943-A78C-5AC1E1F56E3E}" dt="2021-09-21T01:35:47.727" v="8732" actId="1076"/>
          <ac:spMkLst>
            <pc:docMk/>
            <pc:sldMk cId="3379878903" sldId="265"/>
            <ac:spMk id="5" creationId="{F369140B-170A-C646-8B5C-2EDDE8AEE33D}"/>
          </ac:spMkLst>
        </pc:spChg>
        <pc:picChg chg="add del">
          <ac:chgData name="Breanna S. Datuin" userId="8c18445c-f10a-4520-8d27-b48d12d9178c" providerId="ADAL" clId="{78D0CFB2-F2FB-C943-A78C-5AC1E1F56E3E}" dt="2021-09-20T04:27:57.191" v="4876" actId="478"/>
          <ac:picMkLst>
            <pc:docMk/>
            <pc:sldMk cId="3379878903" sldId="265"/>
            <ac:picMk id="5122" creationId="{3C1455D5-497F-5940-8A17-ADB2496A83DC}"/>
          </ac:picMkLst>
        </pc:picChg>
      </pc:sldChg>
      <pc:sldChg chg="modSp new del mod setBg">
        <pc:chgData name="Breanna S. Datuin" userId="8c18445c-f10a-4520-8d27-b48d12d9178c" providerId="ADAL" clId="{78D0CFB2-F2FB-C943-A78C-5AC1E1F56E3E}" dt="2021-09-20T17:15:55.273" v="4936" actId="2696"/>
        <pc:sldMkLst>
          <pc:docMk/>
          <pc:sldMk cId="1944464499" sldId="266"/>
        </pc:sldMkLst>
        <pc:spChg chg="mod">
          <ac:chgData name="Breanna S. Datuin" userId="8c18445c-f10a-4520-8d27-b48d12d9178c" providerId="ADAL" clId="{78D0CFB2-F2FB-C943-A78C-5AC1E1F56E3E}" dt="2021-09-20T17:15:49.470" v="4935" actId="5793"/>
          <ac:spMkLst>
            <pc:docMk/>
            <pc:sldMk cId="1944464499" sldId="266"/>
            <ac:spMk id="3" creationId="{A39A35A8-D4DB-CA4E-AA8D-A05518C20F7B}"/>
          </ac:spMkLst>
        </pc:spChg>
      </pc:sldChg>
      <pc:sldChg chg="addSp modSp new mod setBg">
        <pc:chgData name="Breanna S. Datuin" userId="8c18445c-f10a-4520-8d27-b48d12d9178c" providerId="ADAL" clId="{78D0CFB2-F2FB-C943-A78C-5AC1E1F56E3E}" dt="2021-09-20T23:04:50.051" v="6388" actId="20577"/>
        <pc:sldMkLst>
          <pc:docMk/>
          <pc:sldMk cId="2111567664" sldId="266"/>
        </pc:sldMkLst>
        <pc:spChg chg="mod">
          <ac:chgData name="Breanna S. Datuin" userId="8c18445c-f10a-4520-8d27-b48d12d9178c" providerId="ADAL" clId="{78D0CFB2-F2FB-C943-A78C-5AC1E1F56E3E}" dt="2021-09-20T19:06:00.806" v="5519" actId="255"/>
          <ac:spMkLst>
            <pc:docMk/>
            <pc:sldMk cId="2111567664" sldId="266"/>
            <ac:spMk id="2" creationId="{AC5FBC38-08AE-044B-9A58-AFEF41FEC385}"/>
          </ac:spMkLst>
        </pc:spChg>
        <pc:spChg chg="mod">
          <ac:chgData name="Breanna S. Datuin" userId="8c18445c-f10a-4520-8d27-b48d12d9178c" providerId="ADAL" clId="{78D0CFB2-F2FB-C943-A78C-5AC1E1F56E3E}" dt="2021-09-20T23:04:50.051" v="6388" actId="20577"/>
          <ac:spMkLst>
            <pc:docMk/>
            <pc:sldMk cId="2111567664" sldId="266"/>
            <ac:spMk id="3" creationId="{F8AA0F7E-58DE-5C47-842F-DFAA0334E231}"/>
          </ac:spMkLst>
        </pc:spChg>
        <pc:spChg chg="add mod">
          <ac:chgData name="Breanna S. Datuin" userId="8c18445c-f10a-4520-8d27-b48d12d9178c" providerId="ADAL" clId="{78D0CFB2-F2FB-C943-A78C-5AC1E1F56E3E}" dt="2021-09-20T19:11:29.521" v="5775" actId="1076"/>
          <ac:spMkLst>
            <pc:docMk/>
            <pc:sldMk cId="2111567664" sldId="266"/>
            <ac:spMk id="4" creationId="{E0C6DA60-289F-7442-A6F7-A2F4EEA31BD1}"/>
          </ac:spMkLst>
        </pc:spChg>
      </pc:sldChg>
      <pc:sldChg chg="addSp delSp modSp new add del mod modTransition">
        <pc:chgData name="Breanna S. Datuin" userId="8c18445c-f10a-4520-8d27-b48d12d9178c" providerId="ADAL" clId="{78D0CFB2-F2FB-C943-A78C-5AC1E1F56E3E}" dt="2021-09-21T02:21:16.598" v="8898"/>
        <pc:sldMkLst>
          <pc:docMk/>
          <pc:sldMk cId="3235220444" sldId="267"/>
        </pc:sldMkLst>
        <pc:spChg chg="mod">
          <ac:chgData name="Breanna S. Datuin" userId="8c18445c-f10a-4520-8d27-b48d12d9178c" providerId="ADAL" clId="{78D0CFB2-F2FB-C943-A78C-5AC1E1F56E3E}" dt="2021-09-20T23:04:45.251" v="6386" actId="255"/>
          <ac:spMkLst>
            <pc:docMk/>
            <pc:sldMk cId="3235220444" sldId="267"/>
            <ac:spMk id="2" creationId="{21E922EE-485D-A04B-83DA-638EAC35CF41}"/>
          </ac:spMkLst>
        </pc:spChg>
        <pc:spChg chg="del">
          <ac:chgData name="Breanna S. Datuin" userId="8c18445c-f10a-4520-8d27-b48d12d9178c" providerId="ADAL" clId="{78D0CFB2-F2FB-C943-A78C-5AC1E1F56E3E}" dt="2021-09-20T19:13:57.265" v="5804"/>
          <ac:spMkLst>
            <pc:docMk/>
            <pc:sldMk cId="3235220444" sldId="267"/>
            <ac:spMk id="3" creationId="{76C17850-219B-1D4F-9ECC-E8A9CE868780}"/>
          </ac:spMkLst>
        </pc:spChg>
        <pc:spChg chg="add mod">
          <ac:chgData name="Breanna S. Datuin" userId="8c18445c-f10a-4520-8d27-b48d12d9178c" providerId="ADAL" clId="{78D0CFB2-F2FB-C943-A78C-5AC1E1F56E3E}" dt="2021-09-20T23:04:44.143" v="6384" actId="14861"/>
          <ac:spMkLst>
            <pc:docMk/>
            <pc:sldMk cId="3235220444" sldId="267"/>
            <ac:spMk id="4" creationId="{847F5DD1-000F-524E-95F0-E40ECD3BCBC1}"/>
          </ac:spMkLst>
        </pc:spChg>
        <pc:picChg chg="add mod">
          <ac:chgData name="Breanna S. Datuin" userId="8c18445c-f10a-4520-8d27-b48d12d9178c" providerId="ADAL" clId="{78D0CFB2-F2FB-C943-A78C-5AC1E1F56E3E}" dt="2021-09-20T23:56:45.776" v="7274" actId="1076"/>
          <ac:picMkLst>
            <pc:docMk/>
            <pc:sldMk cId="3235220444" sldId="267"/>
            <ac:picMk id="1026" creationId="{7D27E93E-B42F-F544-BADE-6EDBCC34027E}"/>
          </ac:picMkLst>
        </pc:picChg>
      </pc:sldChg>
      <pc:sldChg chg="new del">
        <pc:chgData name="Breanna S. Datuin" userId="8c18445c-f10a-4520-8d27-b48d12d9178c" providerId="ADAL" clId="{78D0CFB2-F2FB-C943-A78C-5AC1E1F56E3E}" dt="2021-09-20T23:25:54.209" v="6409" actId="2696"/>
        <pc:sldMkLst>
          <pc:docMk/>
          <pc:sldMk cId="756872947" sldId="268"/>
        </pc:sldMkLst>
      </pc:sldChg>
      <pc:sldChg chg="modSp new mod modTransition">
        <pc:chgData name="Breanna S. Datuin" userId="8c18445c-f10a-4520-8d27-b48d12d9178c" providerId="ADAL" clId="{78D0CFB2-F2FB-C943-A78C-5AC1E1F56E3E}" dt="2021-09-21T02:23:27.939" v="8908"/>
        <pc:sldMkLst>
          <pc:docMk/>
          <pc:sldMk cId="3962778293" sldId="268"/>
        </pc:sldMkLst>
        <pc:spChg chg="mod">
          <ac:chgData name="Breanna S. Datuin" userId="8c18445c-f10a-4520-8d27-b48d12d9178c" providerId="ADAL" clId="{78D0CFB2-F2FB-C943-A78C-5AC1E1F56E3E}" dt="2021-09-21T01:27:55.138" v="8653" actId="20577"/>
          <ac:spMkLst>
            <pc:docMk/>
            <pc:sldMk cId="3962778293" sldId="268"/>
            <ac:spMk id="2" creationId="{30702572-D950-FA4E-A721-5F5A8B809C5F}"/>
          </ac:spMkLst>
        </pc:spChg>
        <pc:spChg chg="mod">
          <ac:chgData name="Breanna S. Datuin" userId="8c18445c-f10a-4520-8d27-b48d12d9178c" providerId="ADAL" clId="{78D0CFB2-F2FB-C943-A78C-5AC1E1F56E3E}" dt="2021-09-21T01:33:10.685" v="8715" actId="20577"/>
          <ac:spMkLst>
            <pc:docMk/>
            <pc:sldMk cId="3962778293" sldId="268"/>
            <ac:spMk id="3" creationId="{10DE3D36-3CCB-8A4B-8A34-CAF3F9BE28D6}"/>
          </ac:spMkLst>
        </pc:spChg>
      </pc:sldChg>
      <pc:sldMasterChg chg="setBg modSldLayout">
        <pc:chgData name="Breanna S. Datuin" userId="8c18445c-f10a-4520-8d27-b48d12d9178c" providerId="ADAL" clId="{78D0CFB2-F2FB-C943-A78C-5AC1E1F56E3E}" dt="2021-09-17T00:44:00.220" v="191"/>
        <pc:sldMasterMkLst>
          <pc:docMk/>
          <pc:sldMasterMk cId="2628218059" sldId="2147483744"/>
        </pc:sldMasterMkLst>
        <pc:sldLayoutChg chg="setBg">
          <pc:chgData name="Breanna S. Datuin" userId="8c18445c-f10a-4520-8d27-b48d12d9178c" providerId="ADAL" clId="{78D0CFB2-F2FB-C943-A78C-5AC1E1F56E3E}" dt="2021-09-17T00:44:00.220" v="191"/>
          <pc:sldLayoutMkLst>
            <pc:docMk/>
            <pc:sldMasterMk cId="2628218059" sldId="2147483744"/>
            <pc:sldLayoutMk cId="1679790611" sldId="2147483745"/>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3363318772" sldId="2147483746"/>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2331711651" sldId="2147483747"/>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278522911" sldId="2147483748"/>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1345165443" sldId="2147483749"/>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3309709440" sldId="2147483750"/>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1705568070" sldId="2147483751"/>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3212268375" sldId="2147483752"/>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1120033" sldId="2147483753"/>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2854803440" sldId="2147483754"/>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2505529616" sldId="2147483755"/>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2131480013" sldId="2147483756"/>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3846008637" sldId="2147483757"/>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1578067550" sldId="2147483758"/>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1541683956" sldId="2147483759"/>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3179947290" sldId="2147483760"/>
          </pc:sldLayoutMkLst>
        </pc:sldLayoutChg>
        <pc:sldLayoutChg chg="setBg">
          <pc:chgData name="Breanna S. Datuin" userId="8c18445c-f10a-4520-8d27-b48d12d9178c" providerId="ADAL" clId="{78D0CFB2-F2FB-C943-A78C-5AC1E1F56E3E}" dt="2021-09-17T00:44:00.220" v="191"/>
          <pc:sldLayoutMkLst>
            <pc:docMk/>
            <pc:sldMasterMk cId="2628218059" sldId="2147483744"/>
            <pc:sldLayoutMk cId="952097685" sldId="2147483761"/>
          </pc:sldLayoutMkLst>
        </pc:sldLayoutChg>
      </pc:sldMasterChg>
      <pc:sldMasterChg chg="setBg addSldLayout delSldLayout modSldLayout">
        <pc:chgData name="Breanna S. Datuin" userId="8c18445c-f10a-4520-8d27-b48d12d9178c" providerId="ADAL" clId="{78D0CFB2-F2FB-C943-A78C-5AC1E1F56E3E}" dt="2021-09-20T01:29:39.953" v="1836"/>
        <pc:sldMasterMkLst>
          <pc:docMk/>
          <pc:sldMasterMk cId="3833902965" sldId="2147483780"/>
        </pc:sldMasterMkLst>
        <pc:sldLayoutChg chg="add del">
          <pc:chgData name="Breanna S. Datuin" userId="8c18445c-f10a-4520-8d27-b48d12d9178c" providerId="ADAL" clId="{78D0CFB2-F2FB-C943-A78C-5AC1E1F56E3E}" dt="2021-09-20T00:42:00.919" v="1220" actId="2696"/>
          <pc:sldLayoutMkLst>
            <pc:docMk/>
            <pc:sldMasterMk cId="3833902965" sldId="2147483780"/>
            <pc:sldLayoutMk cId="1076415302" sldId="2147483781"/>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1960684187" sldId="2147483782"/>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306136597" sldId="2147483783"/>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3353682010" sldId="2147483784"/>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3955662585" sldId="2147483786"/>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2400995391" sldId="2147483791"/>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1919149811" sldId="2147483792"/>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441844720" sldId="2147483793"/>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4236146526" sldId="2147483795"/>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3385470506" sldId="2147483800"/>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1622281073" sldId="2147483801"/>
          </pc:sldLayoutMkLst>
        </pc:sldLayoutChg>
        <pc:sldLayoutChg chg="add del">
          <pc:chgData name="Breanna S. Datuin" userId="8c18445c-f10a-4520-8d27-b48d12d9178c" providerId="ADAL" clId="{78D0CFB2-F2FB-C943-A78C-5AC1E1F56E3E}" dt="2021-09-20T00:42:01.978" v="1222" actId="2696"/>
          <pc:sldLayoutMkLst>
            <pc:docMk/>
            <pc:sldMasterMk cId="3833902965" sldId="2147483780"/>
            <pc:sldLayoutMk cId="789159001" sldId="2147483805"/>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2846859220" sldId="2147483809"/>
          </pc:sldLayoutMkLst>
        </pc:sldLayoutChg>
        <pc:sldLayoutChg chg="setBg">
          <pc:chgData name="Breanna S. Datuin" userId="8c18445c-f10a-4520-8d27-b48d12d9178c" providerId="ADAL" clId="{78D0CFB2-F2FB-C943-A78C-5AC1E1F56E3E}" dt="2021-09-20T01:29:39.953" v="1836"/>
          <pc:sldLayoutMkLst>
            <pc:docMk/>
            <pc:sldMasterMk cId="3833902965" sldId="2147483780"/>
            <pc:sldLayoutMk cId="903407450" sldId="2147483810"/>
          </pc:sldLayoutMkLst>
        </pc:sldLayoutChg>
        <pc:sldLayoutChg chg="add del">
          <pc:chgData name="Breanna S. Datuin" userId="8c18445c-f10a-4520-8d27-b48d12d9178c" providerId="ADAL" clId="{78D0CFB2-F2FB-C943-A78C-5AC1E1F56E3E}" dt="2021-09-20T00:42:01.351" v="1221" actId="2696"/>
          <pc:sldLayoutMkLst>
            <pc:docMk/>
            <pc:sldMasterMk cId="3833902965" sldId="2147483780"/>
            <pc:sldLayoutMk cId="2025479136" sldId="2147483811"/>
          </pc:sldLayoutMkLst>
        </pc:sldLayoutChg>
      </pc:sldMasterChg>
    </pc:docChg>
  </pc:docChgLst>
  <pc:docChgLst>
    <pc:chgData name="Breanna S. Datuin" userId="8c18445c-f10a-4520-8d27-b48d12d9178c" providerId="ADAL" clId="{DD45BFD7-C806-1D4B-A072-68B712029698}"/>
    <pc:docChg chg="undo custSel modSld">
      <pc:chgData name="Breanna S. Datuin" userId="8c18445c-f10a-4520-8d27-b48d12d9178c" providerId="ADAL" clId="{DD45BFD7-C806-1D4B-A072-68B712029698}" dt="2021-09-20T16:05:00.801" v="3" actId="1076"/>
      <pc:docMkLst>
        <pc:docMk/>
      </pc:docMkLst>
      <pc:sldChg chg="modSp">
        <pc:chgData name="Breanna S. Datuin" userId="8c18445c-f10a-4520-8d27-b48d12d9178c" providerId="ADAL" clId="{DD45BFD7-C806-1D4B-A072-68B712029698}" dt="2021-09-20T16:05:00.801" v="3" actId="1076"/>
        <pc:sldMkLst>
          <pc:docMk/>
          <pc:sldMk cId="145724654" sldId="260"/>
        </pc:sldMkLst>
        <pc:spChg chg="mod">
          <ac:chgData name="Breanna S. Datuin" userId="8c18445c-f10a-4520-8d27-b48d12d9178c" providerId="ADAL" clId="{DD45BFD7-C806-1D4B-A072-68B712029698}" dt="2021-09-20T16:05:00.801" v="3" actId="1076"/>
          <ac:spMkLst>
            <pc:docMk/>
            <pc:sldMk cId="145724654" sldId="260"/>
            <ac:spMk id="3" creationId="{3B331876-E163-1747-B73D-CD8721680DDE}"/>
          </ac:spMkLst>
        </pc:spChg>
      </pc:sldChg>
    </pc:docChg>
  </pc:docChgLst>
  <pc:docChgLst>
    <pc:chgData name="Breanna S. Datuin" userId="S::breanna.datuin@students.jmcss.org::8c18445c-f10a-4520-8d27-b48d12d9178c" providerId="AD" clId="Web-{E50D4064-48D1-456D-B3D7-942608962425}"/>
    <pc:docChg chg="modSld">
      <pc:chgData name="Breanna S. Datuin" userId="S::breanna.datuin@students.jmcss.org::8c18445c-f10a-4520-8d27-b48d12d9178c" providerId="AD" clId="Web-{E50D4064-48D1-456D-B3D7-942608962425}" dt="2021-09-20T01:18:40.480" v="6"/>
      <pc:docMkLst>
        <pc:docMk/>
      </pc:docMkLst>
      <pc:sldChg chg="addSp delSp modSp delAnim">
        <pc:chgData name="Breanna S. Datuin" userId="S::breanna.datuin@students.jmcss.org::8c18445c-f10a-4520-8d27-b48d12d9178c" providerId="AD" clId="Web-{E50D4064-48D1-456D-B3D7-942608962425}" dt="2021-09-20T01:18:40.480" v="6"/>
        <pc:sldMkLst>
          <pc:docMk/>
          <pc:sldMk cId="3578060714" sldId="259"/>
        </pc:sldMkLst>
        <pc:spChg chg="add del mod">
          <ac:chgData name="Breanna S. Datuin" userId="S::breanna.datuin@students.jmcss.org::8c18445c-f10a-4520-8d27-b48d12d9178c" providerId="AD" clId="Web-{E50D4064-48D1-456D-B3D7-942608962425}" dt="2021-09-20T01:18:28.620" v="4"/>
          <ac:spMkLst>
            <pc:docMk/>
            <pc:sldMk cId="3578060714" sldId="259"/>
            <ac:spMk id="5" creationId="{7866217F-EE04-44AF-8310-F32FE6073A43}"/>
          </ac:spMkLst>
        </pc:spChg>
        <pc:picChg chg="add del mod">
          <ac:chgData name="Breanna S. Datuin" userId="S::breanna.datuin@students.jmcss.org::8c18445c-f10a-4520-8d27-b48d12d9178c" providerId="AD" clId="Web-{E50D4064-48D1-456D-B3D7-942608962425}" dt="2021-09-20T01:18:32.198" v="5"/>
          <ac:picMkLst>
            <pc:docMk/>
            <pc:sldMk cId="3578060714" sldId="259"/>
            <ac:picMk id="3" creationId="{435ED00C-CE88-4543-BACF-2A599AB0F421}"/>
          </ac:picMkLst>
        </pc:picChg>
        <pc:picChg chg="add mod">
          <ac:chgData name="Breanna S. Datuin" userId="S::breanna.datuin@students.jmcss.org::8c18445c-f10a-4520-8d27-b48d12d9178c" providerId="AD" clId="Web-{E50D4064-48D1-456D-B3D7-942608962425}" dt="2021-09-20T01:18:40.480" v="6"/>
          <ac:picMkLst>
            <pc:docMk/>
            <pc:sldMk cId="3578060714" sldId="259"/>
            <ac:picMk id="6" creationId="{D44DB9CA-4E08-4EA6-98D2-5B4579DF39A9}"/>
          </ac:picMkLst>
        </pc:picChg>
        <pc:picChg chg="del">
          <ac:chgData name="Breanna S. Datuin" userId="S::breanna.datuin@students.jmcss.org::8c18445c-f10a-4520-8d27-b48d12d9178c" providerId="AD" clId="Web-{E50D4064-48D1-456D-B3D7-942608962425}" dt="2021-09-20T01:18:05.635" v="1"/>
          <ac:picMkLst>
            <pc:docMk/>
            <pc:sldMk cId="3578060714" sldId="259"/>
            <ac:picMk id="13" creationId="{92CA6B71-8B36-4F4B-867D-B790FC9F7E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9F15D-8292-9440-99D3-B47DAA01F04E}" type="datetimeFigureOut">
              <a:rPr lang="en-US" smtClean="0"/>
              <a:t>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1172A-B522-3342-A710-D8D057DC9FEC}" type="slidenum">
              <a:rPr lang="en-US" smtClean="0"/>
              <a:t>‹#›</a:t>
            </a:fld>
            <a:endParaRPr lang="en-US" dirty="0"/>
          </a:p>
        </p:txBody>
      </p:sp>
    </p:spTree>
    <p:extLst>
      <p:ext uri="{BB962C8B-B14F-4D97-AF65-F5344CB8AC3E}">
        <p14:creationId xmlns:p14="http://schemas.microsoft.com/office/powerpoint/2010/main" val="209979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1172A-B522-3342-A710-D8D057DC9FEC}" type="slidenum">
              <a:rPr lang="en-US" smtClean="0"/>
              <a:t>1</a:t>
            </a:fld>
            <a:endParaRPr lang="en-US" dirty="0"/>
          </a:p>
        </p:txBody>
      </p:sp>
    </p:spTree>
    <p:extLst>
      <p:ext uri="{BB962C8B-B14F-4D97-AF65-F5344CB8AC3E}">
        <p14:creationId xmlns:p14="http://schemas.microsoft.com/office/powerpoint/2010/main" val="76494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1172A-B522-3342-A710-D8D057DC9FEC}" type="slidenum">
              <a:rPr lang="en-US" smtClean="0"/>
              <a:t>2</a:t>
            </a:fld>
            <a:endParaRPr lang="en-US" dirty="0"/>
          </a:p>
        </p:txBody>
      </p:sp>
    </p:spTree>
    <p:extLst>
      <p:ext uri="{BB962C8B-B14F-4D97-AF65-F5344CB8AC3E}">
        <p14:creationId xmlns:p14="http://schemas.microsoft.com/office/powerpoint/2010/main" val="109019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1172A-B522-3342-A710-D8D057DC9FEC}" type="slidenum">
              <a:rPr lang="en-US" smtClean="0"/>
              <a:t>6</a:t>
            </a:fld>
            <a:endParaRPr lang="en-US" dirty="0"/>
          </a:p>
        </p:txBody>
      </p:sp>
    </p:spTree>
    <p:extLst>
      <p:ext uri="{BB962C8B-B14F-4D97-AF65-F5344CB8AC3E}">
        <p14:creationId xmlns:p14="http://schemas.microsoft.com/office/powerpoint/2010/main" val="362224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38200" y="1761217"/>
            <a:ext cx="8115600" cy="27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267" b="1">
                <a:latin typeface="Fahkwang"/>
                <a:ea typeface="Fahkwang"/>
                <a:cs typeface="Fahkwang"/>
                <a:sym typeface="Fahkwang"/>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3200017" y="5003357"/>
            <a:ext cx="5792000" cy="634400"/>
          </a:xfrm>
          <a:prstGeom prst="rect">
            <a:avLst/>
          </a:prstGeom>
          <a:solidFill>
            <a:schemeClr val="dk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267"/>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n-US"/>
              <a:t>Click to edit Master subtitle style</a:t>
            </a:r>
            <a:endParaRPr/>
          </a:p>
        </p:txBody>
      </p:sp>
      <p:sp>
        <p:nvSpPr>
          <p:cNvPr id="11" name="Google Shape;11;p2"/>
          <p:cNvSpPr/>
          <p:nvPr/>
        </p:nvSpPr>
        <p:spPr>
          <a:xfrm rot="9937243" flipH="1">
            <a:off x="-1841624" y="5621272"/>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p:nvPr/>
        </p:nvSpPr>
        <p:spPr>
          <a:xfrm rot="5400000">
            <a:off x="204976" y="50480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3" name="Google Shape;13;p2"/>
          <p:cNvSpPr/>
          <p:nvPr/>
        </p:nvSpPr>
        <p:spPr>
          <a:xfrm rot="5400000">
            <a:off x="10688910" y="232685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rot="-7148924">
            <a:off x="11002578" y="-187976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07641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
        <p:cNvGrpSpPr/>
        <p:nvPr/>
      </p:nvGrpSpPr>
      <p:grpSpPr>
        <a:xfrm>
          <a:off x="0" y="0"/>
          <a:ext cx="0" cy="0"/>
          <a:chOff x="0" y="0"/>
          <a:chExt cx="0" cy="0"/>
        </a:xfrm>
      </p:grpSpPr>
      <p:sp>
        <p:nvSpPr>
          <p:cNvPr id="62" name="Google Shape;62;p11"/>
          <p:cNvSpPr txBox="1">
            <a:spLocks noGrp="1"/>
          </p:cNvSpPr>
          <p:nvPr>
            <p:ph type="title" hasCustomPrompt="1"/>
          </p:nvPr>
        </p:nvSpPr>
        <p:spPr>
          <a:xfrm>
            <a:off x="1712000" y="1897800"/>
            <a:ext cx="8768000" cy="2399600"/>
          </a:xfrm>
          <a:prstGeom prst="rect">
            <a:avLst/>
          </a:prstGeom>
          <a:solidFill>
            <a:schemeClr val="dk2"/>
          </a:solidFill>
        </p:spPr>
        <p:txBody>
          <a:bodyPr spcFirstLastPara="1" wrap="square" lIns="91425" tIns="91425" rIns="91425" bIns="91425" anchor="b"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3" name="Google Shape;63;p11"/>
          <p:cNvSpPr txBox="1">
            <a:spLocks noGrp="1"/>
          </p:cNvSpPr>
          <p:nvPr>
            <p:ph type="subTitle" idx="1"/>
          </p:nvPr>
        </p:nvSpPr>
        <p:spPr>
          <a:xfrm>
            <a:off x="1712000" y="4297400"/>
            <a:ext cx="8768000" cy="662800"/>
          </a:xfrm>
          <a:prstGeom prst="rect">
            <a:avLst/>
          </a:prstGeom>
          <a:solidFill>
            <a:schemeClr val="accent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r>
              <a:rPr lang="en-US"/>
              <a:t>Click to edit Master subtitle style</a:t>
            </a:r>
            <a:endParaRPr/>
          </a:p>
        </p:txBody>
      </p:sp>
      <p:sp>
        <p:nvSpPr>
          <p:cNvPr id="64" name="Google Shape;64;p11"/>
          <p:cNvSpPr/>
          <p:nvPr/>
        </p:nvSpPr>
        <p:spPr>
          <a:xfrm rot="-7148924">
            <a:off x="10434978" y="-173066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 name="Google Shape;65;p11"/>
          <p:cNvSpPr/>
          <p:nvPr/>
        </p:nvSpPr>
        <p:spPr>
          <a:xfrm>
            <a:off x="5682651" y="628504"/>
            <a:ext cx="826771" cy="422985"/>
          </a:xfrm>
          <a:custGeom>
            <a:avLst/>
            <a:gdLst/>
            <a:ahLst/>
            <a:cxnLst/>
            <a:rect l="l" t="t" r="r" b="b"/>
            <a:pathLst>
              <a:path w="285750" h="146193" extrusionOk="0">
                <a:moveTo>
                  <a:pt x="89284" y="15484"/>
                </a:moveTo>
                <a:lnTo>
                  <a:pt x="84056" y="19104"/>
                </a:lnTo>
                <a:lnTo>
                  <a:pt x="79230" y="23125"/>
                </a:lnTo>
                <a:lnTo>
                  <a:pt x="74806" y="27348"/>
                </a:lnTo>
                <a:lnTo>
                  <a:pt x="72795" y="29560"/>
                </a:lnTo>
                <a:lnTo>
                  <a:pt x="70784" y="31772"/>
                </a:lnTo>
                <a:lnTo>
                  <a:pt x="60931" y="29761"/>
                </a:lnTo>
                <a:lnTo>
                  <a:pt x="51680" y="27549"/>
                </a:lnTo>
                <a:lnTo>
                  <a:pt x="55903" y="25740"/>
                </a:lnTo>
                <a:lnTo>
                  <a:pt x="60327" y="24131"/>
                </a:lnTo>
                <a:lnTo>
                  <a:pt x="64751" y="22321"/>
                </a:lnTo>
                <a:lnTo>
                  <a:pt x="69376" y="20913"/>
                </a:lnTo>
                <a:lnTo>
                  <a:pt x="74203" y="19305"/>
                </a:lnTo>
                <a:lnTo>
                  <a:pt x="79029" y="17897"/>
                </a:lnTo>
                <a:lnTo>
                  <a:pt x="84056" y="16691"/>
                </a:lnTo>
                <a:lnTo>
                  <a:pt x="89284" y="15484"/>
                </a:lnTo>
                <a:close/>
                <a:moveTo>
                  <a:pt x="196466" y="15484"/>
                </a:moveTo>
                <a:lnTo>
                  <a:pt x="201493" y="16691"/>
                </a:lnTo>
                <a:lnTo>
                  <a:pt x="206520" y="17897"/>
                </a:lnTo>
                <a:lnTo>
                  <a:pt x="211548" y="19305"/>
                </a:lnTo>
                <a:lnTo>
                  <a:pt x="216374" y="20913"/>
                </a:lnTo>
                <a:lnTo>
                  <a:pt x="220999" y="22321"/>
                </a:lnTo>
                <a:lnTo>
                  <a:pt x="225423" y="24131"/>
                </a:lnTo>
                <a:lnTo>
                  <a:pt x="229847" y="25740"/>
                </a:lnTo>
                <a:lnTo>
                  <a:pt x="234070" y="27549"/>
                </a:lnTo>
                <a:lnTo>
                  <a:pt x="224820" y="29761"/>
                </a:lnTo>
                <a:lnTo>
                  <a:pt x="214765" y="31772"/>
                </a:lnTo>
                <a:lnTo>
                  <a:pt x="212955" y="29560"/>
                </a:lnTo>
                <a:lnTo>
                  <a:pt x="210743" y="27348"/>
                </a:lnTo>
                <a:lnTo>
                  <a:pt x="206319" y="23125"/>
                </a:lnTo>
                <a:lnTo>
                  <a:pt x="201493" y="19104"/>
                </a:lnTo>
                <a:lnTo>
                  <a:pt x="196466" y="15484"/>
                </a:lnTo>
                <a:close/>
                <a:moveTo>
                  <a:pt x="137948" y="10256"/>
                </a:moveTo>
                <a:lnTo>
                  <a:pt x="137948" y="37805"/>
                </a:lnTo>
                <a:lnTo>
                  <a:pt x="122866" y="37403"/>
                </a:lnTo>
                <a:lnTo>
                  <a:pt x="108589" y="36599"/>
                </a:lnTo>
                <a:lnTo>
                  <a:pt x="95116" y="35392"/>
                </a:lnTo>
                <a:lnTo>
                  <a:pt x="82447" y="33783"/>
                </a:lnTo>
                <a:lnTo>
                  <a:pt x="84860" y="31169"/>
                </a:lnTo>
                <a:lnTo>
                  <a:pt x="87676" y="28957"/>
                </a:lnTo>
                <a:lnTo>
                  <a:pt x="90491" y="26745"/>
                </a:lnTo>
                <a:lnTo>
                  <a:pt x="93507" y="24533"/>
                </a:lnTo>
                <a:lnTo>
                  <a:pt x="96524" y="22522"/>
                </a:lnTo>
                <a:lnTo>
                  <a:pt x="99741" y="20712"/>
                </a:lnTo>
                <a:lnTo>
                  <a:pt x="103160" y="18903"/>
                </a:lnTo>
                <a:lnTo>
                  <a:pt x="106779" y="17294"/>
                </a:lnTo>
                <a:lnTo>
                  <a:pt x="110198" y="15886"/>
                </a:lnTo>
                <a:lnTo>
                  <a:pt x="114018" y="14479"/>
                </a:lnTo>
                <a:lnTo>
                  <a:pt x="117839" y="13473"/>
                </a:lnTo>
                <a:lnTo>
                  <a:pt x="121660" y="12468"/>
                </a:lnTo>
                <a:lnTo>
                  <a:pt x="125481" y="11663"/>
                </a:lnTo>
                <a:lnTo>
                  <a:pt x="129704" y="10859"/>
                </a:lnTo>
                <a:lnTo>
                  <a:pt x="133725" y="10457"/>
                </a:lnTo>
                <a:lnTo>
                  <a:pt x="137948" y="10256"/>
                </a:lnTo>
                <a:close/>
                <a:moveTo>
                  <a:pt x="147802" y="10256"/>
                </a:moveTo>
                <a:lnTo>
                  <a:pt x="152025" y="10457"/>
                </a:lnTo>
                <a:lnTo>
                  <a:pt x="156046" y="10859"/>
                </a:lnTo>
                <a:lnTo>
                  <a:pt x="160068" y="11663"/>
                </a:lnTo>
                <a:lnTo>
                  <a:pt x="164090" y="12468"/>
                </a:lnTo>
                <a:lnTo>
                  <a:pt x="167911" y="13473"/>
                </a:lnTo>
                <a:lnTo>
                  <a:pt x="171732" y="14479"/>
                </a:lnTo>
                <a:lnTo>
                  <a:pt x="175351" y="15886"/>
                </a:lnTo>
                <a:lnTo>
                  <a:pt x="178971" y="17294"/>
                </a:lnTo>
                <a:lnTo>
                  <a:pt x="182389" y="18903"/>
                </a:lnTo>
                <a:lnTo>
                  <a:pt x="185808" y="20712"/>
                </a:lnTo>
                <a:lnTo>
                  <a:pt x="189025" y="22522"/>
                </a:lnTo>
                <a:lnTo>
                  <a:pt x="192243" y="24533"/>
                </a:lnTo>
                <a:lnTo>
                  <a:pt x="195259" y="26745"/>
                </a:lnTo>
                <a:lnTo>
                  <a:pt x="198074" y="28957"/>
                </a:lnTo>
                <a:lnTo>
                  <a:pt x="200689" y="31169"/>
                </a:lnTo>
                <a:lnTo>
                  <a:pt x="203303" y="33783"/>
                </a:lnTo>
                <a:lnTo>
                  <a:pt x="190634" y="35392"/>
                </a:lnTo>
                <a:lnTo>
                  <a:pt x="176960" y="36599"/>
                </a:lnTo>
                <a:lnTo>
                  <a:pt x="162682" y="37403"/>
                </a:lnTo>
                <a:lnTo>
                  <a:pt x="147802" y="37805"/>
                </a:lnTo>
                <a:lnTo>
                  <a:pt x="147802" y="10256"/>
                </a:lnTo>
                <a:close/>
                <a:moveTo>
                  <a:pt x="39213" y="34185"/>
                </a:moveTo>
                <a:lnTo>
                  <a:pt x="45044" y="35995"/>
                </a:lnTo>
                <a:lnTo>
                  <a:pt x="51479" y="37604"/>
                </a:lnTo>
                <a:lnTo>
                  <a:pt x="57914" y="39213"/>
                </a:lnTo>
                <a:lnTo>
                  <a:pt x="64751" y="40620"/>
                </a:lnTo>
                <a:lnTo>
                  <a:pt x="62941" y="43838"/>
                </a:lnTo>
                <a:lnTo>
                  <a:pt x="61333" y="47055"/>
                </a:lnTo>
                <a:lnTo>
                  <a:pt x="59925" y="50474"/>
                </a:lnTo>
                <a:lnTo>
                  <a:pt x="58719" y="53892"/>
                </a:lnTo>
                <a:lnTo>
                  <a:pt x="57713" y="57311"/>
                </a:lnTo>
                <a:lnTo>
                  <a:pt x="56708" y="60931"/>
                </a:lnTo>
                <a:lnTo>
                  <a:pt x="56104" y="64550"/>
                </a:lnTo>
                <a:lnTo>
                  <a:pt x="55702" y="68170"/>
                </a:lnTo>
                <a:lnTo>
                  <a:pt x="10256" y="68170"/>
                </a:lnTo>
                <a:lnTo>
                  <a:pt x="10859" y="65757"/>
                </a:lnTo>
                <a:lnTo>
                  <a:pt x="11462" y="63545"/>
                </a:lnTo>
                <a:lnTo>
                  <a:pt x="12468" y="61132"/>
                </a:lnTo>
                <a:lnTo>
                  <a:pt x="13473" y="58920"/>
                </a:lnTo>
                <a:lnTo>
                  <a:pt x="14680" y="56507"/>
                </a:lnTo>
                <a:lnTo>
                  <a:pt x="16087" y="54295"/>
                </a:lnTo>
                <a:lnTo>
                  <a:pt x="17696" y="52083"/>
                </a:lnTo>
                <a:lnTo>
                  <a:pt x="19506" y="50072"/>
                </a:lnTo>
                <a:lnTo>
                  <a:pt x="21517" y="47860"/>
                </a:lnTo>
                <a:lnTo>
                  <a:pt x="23528" y="45849"/>
                </a:lnTo>
                <a:lnTo>
                  <a:pt x="25740" y="43637"/>
                </a:lnTo>
                <a:lnTo>
                  <a:pt x="28153" y="41626"/>
                </a:lnTo>
                <a:lnTo>
                  <a:pt x="30767" y="39816"/>
                </a:lnTo>
                <a:lnTo>
                  <a:pt x="33381" y="37805"/>
                </a:lnTo>
                <a:lnTo>
                  <a:pt x="39213" y="34185"/>
                </a:lnTo>
                <a:close/>
                <a:moveTo>
                  <a:pt x="75208" y="42430"/>
                </a:moveTo>
                <a:lnTo>
                  <a:pt x="82648" y="43637"/>
                </a:lnTo>
                <a:lnTo>
                  <a:pt x="90290" y="44642"/>
                </a:lnTo>
                <a:lnTo>
                  <a:pt x="97931" y="45447"/>
                </a:lnTo>
                <a:lnTo>
                  <a:pt x="105774" y="46251"/>
                </a:lnTo>
                <a:lnTo>
                  <a:pt x="113817" y="46854"/>
                </a:lnTo>
                <a:lnTo>
                  <a:pt x="121861" y="47256"/>
                </a:lnTo>
                <a:lnTo>
                  <a:pt x="129905" y="47457"/>
                </a:lnTo>
                <a:lnTo>
                  <a:pt x="137948" y="47659"/>
                </a:lnTo>
                <a:lnTo>
                  <a:pt x="137948" y="68170"/>
                </a:lnTo>
                <a:lnTo>
                  <a:pt x="65556" y="68170"/>
                </a:lnTo>
                <a:lnTo>
                  <a:pt x="66159" y="64751"/>
                </a:lnTo>
                <a:lnTo>
                  <a:pt x="66762" y="61333"/>
                </a:lnTo>
                <a:lnTo>
                  <a:pt x="67567" y="58115"/>
                </a:lnTo>
                <a:lnTo>
                  <a:pt x="68773" y="54697"/>
                </a:lnTo>
                <a:lnTo>
                  <a:pt x="69980" y="51479"/>
                </a:lnTo>
                <a:lnTo>
                  <a:pt x="71588" y="48463"/>
                </a:lnTo>
                <a:lnTo>
                  <a:pt x="73197" y="45447"/>
                </a:lnTo>
                <a:lnTo>
                  <a:pt x="75208" y="42430"/>
                </a:lnTo>
                <a:close/>
                <a:moveTo>
                  <a:pt x="210542" y="42430"/>
                </a:moveTo>
                <a:lnTo>
                  <a:pt x="212352" y="45447"/>
                </a:lnTo>
                <a:lnTo>
                  <a:pt x="214162" y="48463"/>
                </a:lnTo>
                <a:lnTo>
                  <a:pt x="215569" y="51479"/>
                </a:lnTo>
                <a:lnTo>
                  <a:pt x="216977" y="54697"/>
                </a:lnTo>
                <a:lnTo>
                  <a:pt x="217982" y="58115"/>
                </a:lnTo>
                <a:lnTo>
                  <a:pt x="218988" y="61333"/>
                </a:lnTo>
                <a:lnTo>
                  <a:pt x="219591" y="64751"/>
                </a:lnTo>
                <a:lnTo>
                  <a:pt x="219993" y="68170"/>
                </a:lnTo>
                <a:lnTo>
                  <a:pt x="147802" y="68170"/>
                </a:lnTo>
                <a:lnTo>
                  <a:pt x="147802" y="47659"/>
                </a:lnTo>
                <a:lnTo>
                  <a:pt x="155845" y="47457"/>
                </a:lnTo>
                <a:lnTo>
                  <a:pt x="163889" y="47256"/>
                </a:lnTo>
                <a:lnTo>
                  <a:pt x="171933" y="46854"/>
                </a:lnTo>
                <a:lnTo>
                  <a:pt x="179775" y="46251"/>
                </a:lnTo>
                <a:lnTo>
                  <a:pt x="187819" y="45447"/>
                </a:lnTo>
                <a:lnTo>
                  <a:pt x="195460" y="44642"/>
                </a:lnTo>
                <a:lnTo>
                  <a:pt x="203102" y="43637"/>
                </a:lnTo>
                <a:lnTo>
                  <a:pt x="210542" y="42430"/>
                </a:lnTo>
                <a:close/>
                <a:moveTo>
                  <a:pt x="246537" y="34185"/>
                </a:moveTo>
                <a:lnTo>
                  <a:pt x="252369" y="37805"/>
                </a:lnTo>
                <a:lnTo>
                  <a:pt x="254983" y="39816"/>
                </a:lnTo>
                <a:lnTo>
                  <a:pt x="257597" y="41626"/>
                </a:lnTo>
                <a:lnTo>
                  <a:pt x="260010" y="43637"/>
                </a:lnTo>
                <a:lnTo>
                  <a:pt x="262222" y="45849"/>
                </a:lnTo>
                <a:lnTo>
                  <a:pt x="264233" y="47860"/>
                </a:lnTo>
                <a:lnTo>
                  <a:pt x="266244" y="50072"/>
                </a:lnTo>
                <a:lnTo>
                  <a:pt x="267853" y="52083"/>
                </a:lnTo>
                <a:lnTo>
                  <a:pt x="269462" y="54295"/>
                </a:lnTo>
                <a:lnTo>
                  <a:pt x="270869" y="56507"/>
                </a:lnTo>
                <a:lnTo>
                  <a:pt x="272277" y="58920"/>
                </a:lnTo>
                <a:lnTo>
                  <a:pt x="273282" y="61132"/>
                </a:lnTo>
                <a:lnTo>
                  <a:pt x="274087" y="63545"/>
                </a:lnTo>
                <a:lnTo>
                  <a:pt x="274891" y="65757"/>
                </a:lnTo>
                <a:lnTo>
                  <a:pt x="275293" y="68170"/>
                </a:lnTo>
                <a:lnTo>
                  <a:pt x="229847" y="68170"/>
                </a:lnTo>
                <a:lnTo>
                  <a:pt x="229445" y="64550"/>
                </a:lnTo>
                <a:lnTo>
                  <a:pt x="228841" y="60931"/>
                </a:lnTo>
                <a:lnTo>
                  <a:pt x="228037" y="57311"/>
                </a:lnTo>
                <a:lnTo>
                  <a:pt x="227031" y="53892"/>
                </a:lnTo>
                <a:lnTo>
                  <a:pt x="225825" y="50474"/>
                </a:lnTo>
                <a:lnTo>
                  <a:pt x="224417" y="47055"/>
                </a:lnTo>
                <a:lnTo>
                  <a:pt x="222809" y="43838"/>
                </a:lnTo>
                <a:lnTo>
                  <a:pt x="220999" y="40620"/>
                </a:lnTo>
                <a:lnTo>
                  <a:pt x="227836" y="39213"/>
                </a:lnTo>
                <a:lnTo>
                  <a:pt x="234271" y="37604"/>
                </a:lnTo>
                <a:lnTo>
                  <a:pt x="240505" y="35995"/>
                </a:lnTo>
                <a:lnTo>
                  <a:pt x="246537" y="34185"/>
                </a:lnTo>
                <a:close/>
                <a:moveTo>
                  <a:pt x="137948" y="78023"/>
                </a:moveTo>
                <a:lnTo>
                  <a:pt x="137948" y="98534"/>
                </a:lnTo>
                <a:lnTo>
                  <a:pt x="129905" y="98736"/>
                </a:lnTo>
                <a:lnTo>
                  <a:pt x="121861" y="98937"/>
                </a:lnTo>
                <a:lnTo>
                  <a:pt x="113817" y="99540"/>
                </a:lnTo>
                <a:lnTo>
                  <a:pt x="105774" y="100143"/>
                </a:lnTo>
                <a:lnTo>
                  <a:pt x="97931" y="100746"/>
                </a:lnTo>
                <a:lnTo>
                  <a:pt x="90290" y="101551"/>
                </a:lnTo>
                <a:lnTo>
                  <a:pt x="82648" y="102556"/>
                </a:lnTo>
                <a:lnTo>
                  <a:pt x="75208" y="103763"/>
                </a:lnTo>
                <a:lnTo>
                  <a:pt x="73197" y="100746"/>
                </a:lnTo>
                <a:lnTo>
                  <a:pt x="71588" y="97730"/>
                </a:lnTo>
                <a:lnTo>
                  <a:pt x="69980" y="94714"/>
                </a:lnTo>
                <a:lnTo>
                  <a:pt x="68773" y="91496"/>
                </a:lnTo>
                <a:lnTo>
                  <a:pt x="67567" y="88279"/>
                </a:lnTo>
                <a:lnTo>
                  <a:pt x="66762" y="84860"/>
                </a:lnTo>
                <a:lnTo>
                  <a:pt x="66159" y="81442"/>
                </a:lnTo>
                <a:lnTo>
                  <a:pt x="65556" y="78023"/>
                </a:lnTo>
                <a:close/>
                <a:moveTo>
                  <a:pt x="219993" y="78023"/>
                </a:moveTo>
                <a:lnTo>
                  <a:pt x="219591" y="81442"/>
                </a:lnTo>
                <a:lnTo>
                  <a:pt x="218988" y="84860"/>
                </a:lnTo>
                <a:lnTo>
                  <a:pt x="217982" y="88279"/>
                </a:lnTo>
                <a:lnTo>
                  <a:pt x="216977" y="91496"/>
                </a:lnTo>
                <a:lnTo>
                  <a:pt x="215569" y="94714"/>
                </a:lnTo>
                <a:lnTo>
                  <a:pt x="214162" y="97730"/>
                </a:lnTo>
                <a:lnTo>
                  <a:pt x="212352" y="100746"/>
                </a:lnTo>
                <a:lnTo>
                  <a:pt x="210542" y="103763"/>
                </a:lnTo>
                <a:lnTo>
                  <a:pt x="203102" y="102556"/>
                </a:lnTo>
                <a:lnTo>
                  <a:pt x="195460" y="101551"/>
                </a:lnTo>
                <a:lnTo>
                  <a:pt x="187819" y="100746"/>
                </a:lnTo>
                <a:lnTo>
                  <a:pt x="179775" y="100143"/>
                </a:lnTo>
                <a:lnTo>
                  <a:pt x="171933" y="99540"/>
                </a:lnTo>
                <a:lnTo>
                  <a:pt x="163889" y="98937"/>
                </a:lnTo>
                <a:lnTo>
                  <a:pt x="155845" y="98736"/>
                </a:lnTo>
                <a:lnTo>
                  <a:pt x="147802" y="98534"/>
                </a:lnTo>
                <a:lnTo>
                  <a:pt x="147802" y="78023"/>
                </a:lnTo>
                <a:close/>
                <a:moveTo>
                  <a:pt x="55702" y="78023"/>
                </a:moveTo>
                <a:lnTo>
                  <a:pt x="56104" y="81844"/>
                </a:lnTo>
                <a:lnTo>
                  <a:pt x="56708" y="85262"/>
                </a:lnTo>
                <a:lnTo>
                  <a:pt x="57713" y="88882"/>
                </a:lnTo>
                <a:lnTo>
                  <a:pt x="58719" y="92502"/>
                </a:lnTo>
                <a:lnTo>
                  <a:pt x="59925" y="95920"/>
                </a:lnTo>
                <a:lnTo>
                  <a:pt x="61333" y="99138"/>
                </a:lnTo>
                <a:lnTo>
                  <a:pt x="62941" y="102556"/>
                </a:lnTo>
                <a:lnTo>
                  <a:pt x="64751" y="105573"/>
                </a:lnTo>
                <a:lnTo>
                  <a:pt x="57914" y="107181"/>
                </a:lnTo>
                <a:lnTo>
                  <a:pt x="51479" y="108589"/>
                </a:lnTo>
                <a:lnTo>
                  <a:pt x="45044" y="110399"/>
                </a:lnTo>
                <a:lnTo>
                  <a:pt x="39213" y="112209"/>
                </a:lnTo>
                <a:lnTo>
                  <a:pt x="33381" y="108388"/>
                </a:lnTo>
                <a:lnTo>
                  <a:pt x="30767" y="106578"/>
                </a:lnTo>
                <a:lnTo>
                  <a:pt x="28153" y="104567"/>
                </a:lnTo>
                <a:lnTo>
                  <a:pt x="25740" y="102556"/>
                </a:lnTo>
                <a:lnTo>
                  <a:pt x="23528" y="100545"/>
                </a:lnTo>
                <a:lnTo>
                  <a:pt x="21517" y="98333"/>
                </a:lnTo>
                <a:lnTo>
                  <a:pt x="19506" y="96322"/>
                </a:lnTo>
                <a:lnTo>
                  <a:pt x="17696" y="94110"/>
                </a:lnTo>
                <a:lnTo>
                  <a:pt x="16087" y="91898"/>
                </a:lnTo>
                <a:lnTo>
                  <a:pt x="14680" y="89686"/>
                </a:lnTo>
                <a:lnTo>
                  <a:pt x="13473" y="87474"/>
                </a:lnTo>
                <a:lnTo>
                  <a:pt x="12468" y="85061"/>
                </a:lnTo>
                <a:lnTo>
                  <a:pt x="11462" y="82849"/>
                </a:lnTo>
                <a:lnTo>
                  <a:pt x="10859" y="80436"/>
                </a:lnTo>
                <a:lnTo>
                  <a:pt x="10256" y="78023"/>
                </a:lnTo>
                <a:close/>
                <a:moveTo>
                  <a:pt x="275293" y="78023"/>
                </a:moveTo>
                <a:lnTo>
                  <a:pt x="274891" y="80436"/>
                </a:lnTo>
                <a:lnTo>
                  <a:pt x="274087" y="82849"/>
                </a:lnTo>
                <a:lnTo>
                  <a:pt x="273282" y="85061"/>
                </a:lnTo>
                <a:lnTo>
                  <a:pt x="272277" y="87474"/>
                </a:lnTo>
                <a:lnTo>
                  <a:pt x="270869" y="89686"/>
                </a:lnTo>
                <a:lnTo>
                  <a:pt x="269462" y="91898"/>
                </a:lnTo>
                <a:lnTo>
                  <a:pt x="267853" y="94110"/>
                </a:lnTo>
                <a:lnTo>
                  <a:pt x="266244" y="96322"/>
                </a:lnTo>
                <a:lnTo>
                  <a:pt x="264233" y="98333"/>
                </a:lnTo>
                <a:lnTo>
                  <a:pt x="262222" y="100545"/>
                </a:lnTo>
                <a:lnTo>
                  <a:pt x="260010" y="102556"/>
                </a:lnTo>
                <a:lnTo>
                  <a:pt x="257597" y="104567"/>
                </a:lnTo>
                <a:lnTo>
                  <a:pt x="254983" y="106578"/>
                </a:lnTo>
                <a:lnTo>
                  <a:pt x="252369" y="108388"/>
                </a:lnTo>
                <a:lnTo>
                  <a:pt x="246537" y="112209"/>
                </a:lnTo>
                <a:lnTo>
                  <a:pt x="240505" y="110399"/>
                </a:lnTo>
                <a:lnTo>
                  <a:pt x="234271" y="108589"/>
                </a:lnTo>
                <a:lnTo>
                  <a:pt x="227836" y="107181"/>
                </a:lnTo>
                <a:lnTo>
                  <a:pt x="220999" y="105573"/>
                </a:lnTo>
                <a:lnTo>
                  <a:pt x="222809" y="102556"/>
                </a:lnTo>
                <a:lnTo>
                  <a:pt x="224417" y="99138"/>
                </a:lnTo>
                <a:lnTo>
                  <a:pt x="225825" y="95920"/>
                </a:lnTo>
                <a:lnTo>
                  <a:pt x="227031" y="92502"/>
                </a:lnTo>
                <a:lnTo>
                  <a:pt x="228037" y="88882"/>
                </a:lnTo>
                <a:lnTo>
                  <a:pt x="228841" y="85262"/>
                </a:lnTo>
                <a:lnTo>
                  <a:pt x="229445" y="81844"/>
                </a:lnTo>
                <a:lnTo>
                  <a:pt x="229847" y="78023"/>
                </a:lnTo>
                <a:close/>
                <a:moveTo>
                  <a:pt x="70784" y="114421"/>
                </a:moveTo>
                <a:lnTo>
                  <a:pt x="72795" y="116633"/>
                </a:lnTo>
                <a:lnTo>
                  <a:pt x="74806" y="118845"/>
                </a:lnTo>
                <a:lnTo>
                  <a:pt x="79230" y="123269"/>
                </a:lnTo>
                <a:lnTo>
                  <a:pt x="84056" y="127089"/>
                </a:lnTo>
                <a:lnTo>
                  <a:pt x="89284" y="130709"/>
                </a:lnTo>
                <a:lnTo>
                  <a:pt x="84056" y="129502"/>
                </a:lnTo>
                <a:lnTo>
                  <a:pt x="79029" y="128296"/>
                </a:lnTo>
                <a:lnTo>
                  <a:pt x="74203" y="126888"/>
                </a:lnTo>
                <a:lnTo>
                  <a:pt x="69376" y="125481"/>
                </a:lnTo>
                <a:lnTo>
                  <a:pt x="64751" y="123872"/>
                </a:lnTo>
                <a:lnTo>
                  <a:pt x="60327" y="122263"/>
                </a:lnTo>
                <a:lnTo>
                  <a:pt x="55903" y="120453"/>
                </a:lnTo>
                <a:lnTo>
                  <a:pt x="51680" y="118644"/>
                </a:lnTo>
                <a:lnTo>
                  <a:pt x="60931" y="116432"/>
                </a:lnTo>
                <a:lnTo>
                  <a:pt x="70784" y="114421"/>
                </a:lnTo>
                <a:close/>
                <a:moveTo>
                  <a:pt x="214765" y="114421"/>
                </a:moveTo>
                <a:lnTo>
                  <a:pt x="224820" y="116432"/>
                </a:lnTo>
                <a:lnTo>
                  <a:pt x="234070" y="118644"/>
                </a:lnTo>
                <a:lnTo>
                  <a:pt x="229847" y="120453"/>
                </a:lnTo>
                <a:lnTo>
                  <a:pt x="225423" y="122263"/>
                </a:lnTo>
                <a:lnTo>
                  <a:pt x="220999" y="123872"/>
                </a:lnTo>
                <a:lnTo>
                  <a:pt x="216374" y="125481"/>
                </a:lnTo>
                <a:lnTo>
                  <a:pt x="211548" y="126888"/>
                </a:lnTo>
                <a:lnTo>
                  <a:pt x="206520" y="128296"/>
                </a:lnTo>
                <a:lnTo>
                  <a:pt x="201493" y="129502"/>
                </a:lnTo>
                <a:lnTo>
                  <a:pt x="196466" y="130709"/>
                </a:lnTo>
                <a:lnTo>
                  <a:pt x="201493" y="127089"/>
                </a:lnTo>
                <a:lnTo>
                  <a:pt x="206319" y="123269"/>
                </a:lnTo>
                <a:lnTo>
                  <a:pt x="210743" y="118845"/>
                </a:lnTo>
                <a:lnTo>
                  <a:pt x="212955" y="116633"/>
                </a:lnTo>
                <a:lnTo>
                  <a:pt x="214765" y="114421"/>
                </a:lnTo>
                <a:close/>
                <a:moveTo>
                  <a:pt x="137948" y="108388"/>
                </a:moveTo>
                <a:lnTo>
                  <a:pt x="137948" y="136138"/>
                </a:lnTo>
                <a:lnTo>
                  <a:pt x="133725" y="135736"/>
                </a:lnTo>
                <a:lnTo>
                  <a:pt x="129704" y="135334"/>
                </a:lnTo>
                <a:lnTo>
                  <a:pt x="125481" y="134731"/>
                </a:lnTo>
                <a:lnTo>
                  <a:pt x="121660" y="133926"/>
                </a:lnTo>
                <a:lnTo>
                  <a:pt x="117839" y="132921"/>
                </a:lnTo>
                <a:lnTo>
                  <a:pt x="114018" y="131714"/>
                </a:lnTo>
                <a:lnTo>
                  <a:pt x="110198" y="130307"/>
                </a:lnTo>
                <a:lnTo>
                  <a:pt x="106779" y="128899"/>
                </a:lnTo>
                <a:lnTo>
                  <a:pt x="103160" y="127290"/>
                </a:lnTo>
                <a:lnTo>
                  <a:pt x="99741" y="125682"/>
                </a:lnTo>
                <a:lnTo>
                  <a:pt x="96524" y="123671"/>
                </a:lnTo>
                <a:lnTo>
                  <a:pt x="93507" y="121660"/>
                </a:lnTo>
                <a:lnTo>
                  <a:pt x="90491" y="119649"/>
                </a:lnTo>
                <a:lnTo>
                  <a:pt x="87676" y="117437"/>
                </a:lnTo>
                <a:lnTo>
                  <a:pt x="84860" y="115024"/>
                </a:lnTo>
                <a:lnTo>
                  <a:pt x="82447" y="112611"/>
                </a:lnTo>
                <a:lnTo>
                  <a:pt x="95116" y="111002"/>
                </a:lnTo>
                <a:lnTo>
                  <a:pt x="108589" y="109594"/>
                </a:lnTo>
                <a:lnTo>
                  <a:pt x="122866" y="108790"/>
                </a:lnTo>
                <a:lnTo>
                  <a:pt x="130307" y="108589"/>
                </a:lnTo>
                <a:lnTo>
                  <a:pt x="137948" y="108388"/>
                </a:lnTo>
                <a:close/>
                <a:moveTo>
                  <a:pt x="147802" y="108388"/>
                </a:moveTo>
                <a:lnTo>
                  <a:pt x="155443" y="108589"/>
                </a:lnTo>
                <a:lnTo>
                  <a:pt x="162682" y="108790"/>
                </a:lnTo>
                <a:lnTo>
                  <a:pt x="176960" y="109594"/>
                </a:lnTo>
                <a:lnTo>
                  <a:pt x="190634" y="111002"/>
                </a:lnTo>
                <a:lnTo>
                  <a:pt x="203303" y="112611"/>
                </a:lnTo>
                <a:lnTo>
                  <a:pt x="200689" y="115024"/>
                </a:lnTo>
                <a:lnTo>
                  <a:pt x="198074" y="117437"/>
                </a:lnTo>
                <a:lnTo>
                  <a:pt x="195259" y="119649"/>
                </a:lnTo>
                <a:lnTo>
                  <a:pt x="192243" y="121660"/>
                </a:lnTo>
                <a:lnTo>
                  <a:pt x="189025" y="123671"/>
                </a:lnTo>
                <a:lnTo>
                  <a:pt x="185808" y="125682"/>
                </a:lnTo>
                <a:lnTo>
                  <a:pt x="182389" y="127290"/>
                </a:lnTo>
                <a:lnTo>
                  <a:pt x="178971" y="128899"/>
                </a:lnTo>
                <a:lnTo>
                  <a:pt x="175351" y="130307"/>
                </a:lnTo>
                <a:lnTo>
                  <a:pt x="171732" y="131714"/>
                </a:lnTo>
                <a:lnTo>
                  <a:pt x="167911" y="132921"/>
                </a:lnTo>
                <a:lnTo>
                  <a:pt x="164090" y="133926"/>
                </a:lnTo>
                <a:lnTo>
                  <a:pt x="160068" y="134731"/>
                </a:lnTo>
                <a:lnTo>
                  <a:pt x="156046" y="135334"/>
                </a:lnTo>
                <a:lnTo>
                  <a:pt x="152025" y="135736"/>
                </a:lnTo>
                <a:lnTo>
                  <a:pt x="147802" y="136138"/>
                </a:lnTo>
                <a:lnTo>
                  <a:pt x="147802" y="108388"/>
                </a:lnTo>
                <a:close/>
                <a:moveTo>
                  <a:pt x="142774" y="0"/>
                </a:moveTo>
                <a:lnTo>
                  <a:pt x="135334" y="201"/>
                </a:lnTo>
                <a:lnTo>
                  <a:pt x="128095" y="402"/>
                </a:lnTo>
                <a:lnTo>
                  <a:pt x="120856" y="804"/>
                </a:lnTo>
                <a:lnTo>
                  <a:pt x="113616" y="1609"/>
                </a:lnTo>
                <a:lnTo>
                  <a:pt x="106779" y="2413"/>
                </a:lnTo>
                <a:lnTo>
                  <a:pt x="99942" y="3217"/>
                </a:lnTo>
                <a:lnTo>
                  <a:pt x="93306" y="4424"/>
                </a:lnTo>
                <a:lnTo>
                  <a:pt x="86670" y="5631"/>
                </a:lnTo>
                <a:lnTo>
                  <a:pt x="80436" y="7239"/>
                </a:lnTo>
                <a:lnTo>
                  <a:pt x="74203" y="8848"/>
                </a:lnTo>
                <a:lnTo>
                  <a:pt x="68170" y="10457"/>
                </a:lnTo>
                <a:lnTo>
                  <a:pt x="62338" y="12468"/>
                </a:lnTo>
                <a:lnTo>
                  <a:pt x="56909" y="14479"/>
                </a:lnTo>
                <a:lnTo>
                  <a:pt x="51479" y="16489"/>
                </a:lnTo>
                <a:lnTo>
                  <a:pt x="46251" y="18903"/>
                </a:lnTo>
                <a:lnTo>
                  <a:pt x="41425" y="21316"/>
                </a:lnTo>
                <a:lnTo>
                  <a:pt x="36599" y="23729"/>
                </a:lnTo>
                <a:lnTo>
                  <a:pt x="32175" y="26343"/>
                </a:lnTo>
                <a:lnTo>
                  <a:pt x="27952" y="29158"/>
                </a:lnTo>
                <a:lnTo>
                  <a:pt x="24131" y="31973"/>
                </a:lnTo>
                <a:lnTo>
                  <a:pt x="20310" y="34990"/>
                </a:lnTo>
                <a:lnTo>
                  <a:pt x="16892" y="38006"/>
                </a:lnTo>
                <a:lnTo>
                  <a:pt x="13875" y="41224"/>
                </a:lnTo>
                <a:lnTo>
                  <a:pt x="11060" y="44441"/>
                </a:lnTo>
                <a:lnTo>
                  <a:pt x="8446" y="47860"/>
                </a:lnTo>
                <a:lnTo>
                  <a:pt x="6234" y="51077"/>
                </a:lnTo>
                <a:lnTo>
                  <a:pt x="4424" y="54697"/>
                </a:lnTo>
                <a:lnTo>
                  <a:pt x="2815" y="58316"/>
                </a:lnTo>
                <a:lnTo>
                  <a:pt x="1609" y="61936"/>
                </a:lnTo>
                <a:lnTo>
                  <a:pt x="603" y="65556"/>
                </a:lnTo>
                <a:lnTo>
                  <a:pt x="201" y="69376"/>
                </a:lnTo>
                <a:lnTo>
                  <a:pt x="0" y="73197"/>
                </a:lnTo>
                <a:lnTo>
                  <a:pt x="201" y="77018"/>
                </a:lnTo>
                <a:lnTo>
                  <a:pt x="603" y="80637"/>
                </a:lnTo>
                <a:lnTo>
                  <a:pt x="1609" y="84458"/>
                </a:lnTo>
                <a:lnTo>
                  <a:pt x="2815" y="88078"/>
                </a:lnTo>
                <a:lnTo>
                  <a:pt x="4424" y="91697"/>
                </a:lnTo>
                <a:lnTo>
                  <a:pt x="6234" y="95116"/>
                </a:lnTo>
                <a:lnTo>
                  <a:pt x="8446" y="98534"/>
                </a:lnTo>
                <a:lnTo>
                  <a:pt x="11060" y="101752"/>
                </a:lnTo>
                <a:lnTo>
                  <a:pt x="13875" y="105170"/>
                </a:lnTo>
                <a:lnTo>
                  <a:pt x="16892" y="108187"/>
                </a:lnTo>
                <a:lnTo>
                  <a:pt x="20310" y="111203"/>
                </a:lnTo>
                <a:lnTo>
                  <a:pt x="24131" y="114220"/>
                </a:lnTo>
                <a:lnTo>
                  <a:pt x="27952" y="117035"/>
                </a:lnTo>
                <a:lnTo>
                  <a:pt x="32175" y="119850"/>
                </a:lnTo>
                <a:lnTo>
                  <a:pt x="36599" y="122464"/>
                </a:lnTo>
                <a:lnTo>
                  <a:pt x="41425" y="125078"/>
                </a:lnTo>
                <a:lnTo>
                  <a:pt x="46251" y="127492"/>
                </a:lnTo>
                <a:lnTo>
                  <a:pt x="51479" y="129704"/>
                </a:lnTo>
                <a:lnTo>
                  <a:pt x="56909" y="131916"/>
                </a:lnTo>
                <a:lnTo>
                  <a:pt x="62338" y="133926"/>
                </a:lnTo>
                <a:lnTo>
                  <a:pt x="68170" y="135736"/>
                </a:lnTo>
                <a:lnTo>
                  <a:pt x="74203" y="137546"/>
                </a:lnTo>
                <a:lnTo>
                  <a:pt x="80436" y="139155"/>
                </a:lnTo>
                <a:lnTo>
                  <a:pt x="86670" y="140562"/>
                </a:lnTo>
                <a:lnTo>
                  <a:pt x="93306" y="141769"/>
                </a:lnTo>
                <a:lnTo>
                  <a:pt x="99942" y="142976"/>
                </a:lnTo>
                <a:lnTo>
                  <a:pt x="106779" y="143981"/>
                </a:lnTo>
                <a:lnTo>
                  <a:pt x="113616" y="144785"/>
                </a:lnTo>
                <a:lnTo>
                  <a:pt x="120856" y="145389"/>
                </a:lnTo>
                <a:lnTo>
                  <a:pt x="128095" y="145791"/>
                </a:lnTo>
                <a:lnTo>
                  <a:pt x="135334" y="146193"/>
                </a:lnTo>
                <a:lnTo>
                  <a:pt x="150215" y="146193"/>
                </a:lnTo>
                <a:lnTo>
                  <a:pt x="157655" y="145791"/>
                </a:lnTo>
                <a:lnTo>
                  <a:pt x="164894" y="145389"/>
                </a:lnTo>
                <a:lnTo>
                  <a:pt x="171933" y="144785"/>
                </a:lnTo>
                <a:lnTo>
                  <a:pt x="178971" y="143981"/>
                </a:lnTo>
                <a:lnTo>
                  <a:pt x="185808" y="142976"/>
                </a:lnTo>
                <a:lnTo>
                  <a:pt x="192444" y="141769"/>
                </a:lnTo>
                <a:lnTo>
                  <a:pt x="198879" y="140562"/>
                </a:lnTo>
                <a:lnTo>
                  <a:pt x="205314" y="139155"/>
                </a:lnTo>
                <a:lnTo>
                  <a:pt x="211548" y="137546"/>
                </a:lnTo>
                <a:lnTo>
                  <a:pt x="217379" y="135736"/>
                </a:lnTo>
                <a:lnTo>
                  <a:pt x="223211" y="133926"/>
                </a:lnTo>
                <a:lnTo>
                  <a:pt x="228841" y="131916"/>
                </a:lnTo>
                <a:lnTo>
                  <a:pt x="234271" y="129704"/>
                </a:lnTo>
                <a:lnTo>
                  <a:pt x="239298" y="127492"/>
                </a:lnTo>
                <a:lnTo>
                  <a:pt x="244325" y="125078"/>
                </a:lnTo>
                <a:lnTo>
                  <a:pt x="248950" y="122464"/>
                </a:lnTo>
                <a:lnTo>
                  <a:pt x="253374" y="119850"/>
                </a:lnTo>
                <a:lnTo>
                  <a:pt x="257597" y="117035"/>
                </a:lnTo>
                <a:lnTo>
                  <a:pt x="261619" y="114220"/>
                </a:lnTo>
                <a:lnTo>
                  <a:pt x="265239" y="111203"/>
                </a:lnTo>
                <a:lnTo>
                  <a:pt x="268657" y="108187"/>
                </a:lnTo>
                <a:lnTo>
                  <a:pt x="271875" y="105170"/>
                </a:lnTo>
                <a:lnTo>
                  <a:pt x="274690" y="101752"/>
                </a:lnTo>
                <a:lnTo>
                  <a:pt x="277103" y="98534"/>
                </a:lnTo>
                <a:lnTo>
                  <a:pt x="279315" y="95116"/>
                </a:lnTo>
                <a:lnTo>
                  <a:pt x="281326" y="91697"/>
                </a:lnTo>
                <a:lnTo>
                  <a:pt x="282935" y="88078"/>
                </a:lnTo>
                <a:lnTo>
                  <a:pt x="284141" y="84458"/>
                </a:lnTo>
                <a:lnTo>
                  <a:pt x="284946" y="80637"/>
                </a:lnTo>
                <a:lnTo>
                  <a:pt x="285549" y="77018"/>
                </a:lnTo>
                <a:lnTo>
                  <a:pt x="285750" y="73197"/>
                </a:lnTo>
                <a:lnTo>
                  <a:pt x="285549" y="69376"/>
                </a:lnTo>
                <a:lnTo>
                  <a:pt x="284946" y="65556"/>
                </a:lnTo>
                <a:lnTo>
                  <a:pt x="284141" y="61936"/>
                </a:lnTo>
                <a:lnTo>
                  <a:pt x="282935" y="58316"/>
                </a:lnTo>
                <a:lnTo>
                  <a:pt x="281326" y="54697"/>
                </a:lnTo>
                <a:lnTo>
                  <a:pt x="279315" y="51077"/>
                </a:lnTo>
                <a:lnTo>
                  <a:pt x="277103" y="47860"/>
                </a:lnTo>
                <a:lnTo>
                  <a:pt x="274690" y="44441"/>
                </a:lnTo>
                <a:lnTo>
                  <a:pt x="271875" y="41224"/>
                </a:lnTo>
                <a:lnTo>
                  <a:pt x="268657" y="38006"/>
                </a:lnTo>
                <a:lnTo>
                  <a:pt x="265239" y="34990"/>
                </a:lnTo>
                <a:lnTo>
                  <a:pt x="261619" y="31973"/>
                </a:lnTo>
                <a:lnTo>
                  <a:pt x="257597" y="29158"/>
                </a:lnTo>
                <a:lnTo>
                  <a:pt x="253374" y="26343"/>
                </a:lnTo>
                <a:lnTo>
                  <a:pt x="248950" y="23729"/>
                </a:lnTo>
                <a:lnTo>
                  <a:pt x="244325" y="21316"/>
                </a:lnTo>
                <a:lnTo>
                  <a:pt x="239298" y="18903"/>
                </a:lnTo>
                <a:lnTo>
                  <a:pt x="234271" y="16489"/>
                </a:lnTo>
                <a:lnTo>
                  <a:pt x="228841" y="14479"/>
                </a:lnTo>
                <a:lnTo>
                  <a:pt x="223211" y="12468"/>
                </a:lnTo>
                <a:lnTo>
                  <a:pt x="217379" y="10457"/>
                </a:lnTo>
                <a:lnTo>
                  <a:pt x="211548" y="8848"/>
                </a:lnTo>
                <a:lnTo>
                  <a:pt x="205314" y="7239"/>
                </a:lnTo>
                <a:lnTo>
                  <a:pt x="198879" y="5631"/>
                </a:lnTo>
                <a:lnTo>
                  <a:pt x="192444" y="4424"/>
                </a:lnTo>
                <a:lnTo>
                  <a:pt x="185808" y="3217"/>
                </a:lnTo>
                <a:lnTo>
                  <a:pt x="178971" y="2413"/>
                </a:lnTo>
                <a:lnTo>
                  <a:pt x="171933" y="1609"/>
                </a:lnTo>
                <a:lnTo>
                  <a:pt x="164894" y="804"/>
                </a:lnTo>
                <a:lnTo>
                  <a:pt x="157655" y="402"/>
                </a:lnTo>
                <a:lnTo>
                  <a:pt x="150215" y="201"/>
                </a:lnTo>
                <a:lnTo>
                  <a:pt x="14277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6" name="Google Shape;66;p11"/>
          <p:cNvSpPr/>
          <p:nvPr/>
        </p:nvSpPr>
        <p:spPr>
          <a:xfrm>
            <a:off x="5340943" y="588438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 name="Google Shape;67;p11"/>
          <p:cNvSpPr/>
          <p:nvPr/>
        </p:nvSpPr>
        <p:spPr>
          <a:xfrm rot="9937243" flipH="1">
            <a:off x="-1787957" y="52428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4916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2"/>
          <p:cNvSpPr txBox="1">
            <a:spLocks noGrp="1"/>
          </p:cNvSpPr>
          <p:nvPr>
            <p:ph type="title" hasCustomPrompt="1"/>
          </p:nvPr>
        </p:nvSpPr>
        <p:spPr>
          <a:xfrm>
            <a:off x="2964800" y="893633"/>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12"/>
          <p:cNvSpPr txBox="1">
            <a:spLocks noGrp="1"/>
          </p:cNvSpPr>
          <p:nvPr>
            <p:ph type="subTitle" idx="1"/>
          </p:nvPr>
        </p:nvSpPr>
        <p:spPr>
          <a:xfrm>
            <a:off x="2964800" y="1671500"/>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7">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r>
              <a:rPr lang="en-US"/>
              <a:t>Click to edit Master subtitle style</a:t>
            </a:r>
            <a:endParaRPr/>
          </a:p>
        </p:txBody>
      </p:sp>
      <p:sp>
        <p:nvSpPr>
          <p:cNvPr id="71" name="Google Shape;71;p12"/>
          <p:cNvSpPr txBox="1">
            <a:spLocks noGrp="1"/>
          </p:cNvSpPr>
          <p:nvPr>
            <p:ph type="title" idx="2" hasCustomPrompt="1"/>
          </p:nvPr>
        </p:nvSpPr>
        <p:spPr>
          <a:xfrm>
            <a:off x="2964800" y="2605748"/>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2" name="Google Shape;72;p12"/>
          <p:cNvSpPr txBox="1">
            <a:spLocks noGrp="1"/>
          </p:cNvSpPr>
          <p:nvPr>
            <p:ph type="subTitle" idx="3"/>
          </p:nvPr>
        </p:nvSpPr>
        <p:spPr>
          <a:xfrm>
            <a:off x="2964800" y="3406192"/>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7">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r>
              <a:rPr lang="en-US"/>
              <a:t>Click to edit Master subtitle style</a:t>
            </a:r>
            <a:endParaRPr/>
          </a:p>
        </p:txBody>
      </p:sp>
      <p:sp>
        <p:nvSpPr>
          <p:cNvPr id="73" name="Google Shape;73;p12"/>
          <p:cNvSpPr txBox="1">
            <a:spLocks noGrp="1"/>
          </p:cNvSpPr>
          <p:nvPr>
            <p:ph type="title" idx="4" hasCustomPrompt="1"/>
          </p:nvPr>
        </p:nvSpPr>
        <p:spPr>
          <a:xfrm>
            <a:off x="2964800" y="4354184"/>
            <a:ext cx="62624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4" name="Google Shape;74;p12"/>
          <p:cNvSpPr txBox="1">
            <a:spLocks noGrp="1"/>
          </p:cNvSpPr>
          <p:nvPr>
            <p:ph type="subTitle" idx="5"/>
          </p:nvPr>
        </p:nvSpPr>
        <p:spPr>
          <a:xfrm>
            <a:off x="2964800" y="5165951"/>
            <a:ext cx="62624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267">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r>
              <a:rPr lang="en-US"/>
              <a:t>Click to edit Master subtitle style</a:t>
            </a:r>
            <a:endParaRPr/>
          </a:p>
        </p:txBody>
      </p:sp>
    </p:spTree>
    <p:extLst>
      <p:ext uri="{BB962C8B-B14F-4D97-AF65-F5344CB8AC3E}">
        <p14:creationId xmlns:p14="http://schemas.microsoft.com/office/powerpoint/2010/main" val="2400995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191914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1211817" y="2253751"/>
            <a:ext cx="30740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78" name="Google Shape;78;p14"/>
          <p:cNvSpPr txBox="1">
            <a:spLocks noGrp="1"/>
          </p:cNvSpPr>
          <p:nvPr>
            <p:ph type="subTitle" idx="1"/>
          </p:nvPr>
        </p:nvSpPr>
        <p:spPr>
          <a:xfrm>
            <a:off x="1211817" y="2957351"/>
            <a:ext cx="3074000" cy="70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79" name="Google Shape;79;p14"/>
          <p:cNvSpPr txBox="1">
            <a:spLocks noGrp="1"/>
          </p:cNvSpPr>
          <p:nvPr>
            <p:ph type="title" idx="2"/>
          </p:nvPr>
        </p:nvSpPr>
        <p:spPr>
          <a:xfrm>
            <a:off x="4559009" y="2253751"/>
            <a:ext cx="30740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80" name="Google Shape;80;p14"/>
          <p:cNvSpPr txBox="1">
            <a:spLocks noGrp="1"/>
          </p:cNvSpPr>
          <p:nvPr>
            <p:ph type="subTitle" idx="3"/>
          </p:nvPr>
        </p:nvSpPr>
        <p:spPr>
          <a:xfrm>
            <a:off x="4559011" y="2957351"/>
            <a:ext cx="3074000" cy="70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81" name="Google Shape;81;p14"/>
          <p:cNvSpPr txBox="1">
            <a:spLocks noGrp="1"/>
          </p:cNvSpPr>
          <p:nvPr>
            <p:ph type="title" idx="4"/>
          </p:nvPr>
        </p:nvSpPr>
        <p:spPr>
          <a:xfrm>
            <a:off x="1211817" y="4613201"/>
            <a:ext cx="30740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82" name="Google Shape;82;p14"/>
          <p:cNvSpPr txBox="1">
            <a:spLocks noGrp="1"/>
          </p:cNvSpPr>
          <p:nvPr>
            <p:ph type="subTitle" idx="5"/>
          </p:nvPr>
        </p:nvSpPr>
        <p:spPr>
          <a:xfrm>
            <a:off x="1211817" y="5316816"/>
            <a:ext cx="3074000" cy="70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83" name="Google Shape;83;p14"/>
          <p:cNvSpPr txBox="1">
            <a:spLocks noGrp="1"/>
          </p:cNvSpPr>
          <p:nvPr>
            <p:ph type="title" idx="6"/>
          </p:nvPr>
        </p:nvSpPr>
        <p:spPr>
          <a:xfrm>
            <a:off x="4559009" y="4613201"/>
            <a:ext cx="30740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84" name="Google Shape;84;p14"/>
          <p:cNvSpPr txBox="1">
            <a:spLocks noGrp="1"/>
          </p:cNvSpPr>
          <p:nvPr>
            <p:ph type="subTitle" idx="7"/>
          </p:nvPr>
        </p:nvSpPr>
        <p:spPr>
          <a:xfrm>
            <a:off x="4559011" y="5316816"/>
            <a:ext cx="3074000" cy="70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85" name="Google Shape;85;p14"/>
          <p:cNvSpPr txBox="1">
            <a:spLocks noGrp="1"/>
          </p:cNvSpPr>
          <p:nvPr>
            <p:ph type="title" idx="8" hasCustomPrompt="1"/>
          </p:nvPr>
        </p:nvSpPr>
        <p:spPr>
          <a:xfrm>
            <a:off x="2318017" y="1544017"/>
            <a:ext cx="861600" cy="755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29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14"/>
          <p:cNvSpPr txBox="1">
            <a:spLocks noGrp="1"/>
          </p:cNvSpPr>
          <p:nvPr>
            <p:ph type="title" idx="9" hasCustomPrompt="1"/>
          </p:nvPr>
        </p:nvSpPr>
        <p:spPr>
          <a:xfrm>
            <a:off x="2318017" y="3907157"/>
            <a:ext cx="861600" cy="755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29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7" name="Google Shape;87;p14"/>
          <p:cNvSpPr txBox="1">
            <a:spLocks noGrp="1"/>
          </p:cNvSpPr>
          <p:nvPr>
            <p:ph type="title" idx="13" hasCustomPrompt="1"/>
          </p:nvPr>
        </p:nvSpPr>
        <p:spPr>
          <a:xfrm>
            <a:off x="5665208" y="1544017"/>
            <a:ext cx="861600" cy="755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29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8" name="Google Shape;88;p14"/>
          <p:cNvSpPr txBox="1">
            <a:spLocks noGrp="1"/>
          </p:cNvSpPr>
          <p:nvPr>
            <p:ph type="title" idx="14" hasCustomPrompt="1"/>
          </p:nvPr>
        </p:nvSpPr>
        <p:spPr>
          <a:xfrm>
            <a:off x="5665208" y="3907157"/>
            <a:ext cx="861600" cy="755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29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90" name="Google Shape;90;p14"/>
          <p:cNvSpPr txBox="1">
            <a:spLocks noGrp="1"/>
          </p:cNvSpPr>
          <p:nvPr>
            <p:ph type="title" idx="16"/>
          </p:nvPr>
        </p:nvSpPr>
        <p:spPr>
          <a:xfrm>
            <a:off x="7906176" y="2253751"/>
            <a:ext cx="30740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91" name="Google Shape;91;p14"/>
          <p:cNvSpPr txBox="1">
            <a:spLocks noGrp="1"/>
          </p:cNvSpPr>
          <p:nvPr>
            <p:ph type="subTitle" idx="17"/>
          </p:nvPr>
        </p:nvSpPr>
        <p:spPr>
          <a:xfrm>
            <a:off x="7906177" y="2957351"/>
            <a:ext cx="3074000" cy="70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92" name="Google Shape;92;p14"/>
          <p:cNvSpPr txBox="1">
            <a:spLocks noGrp="1"/>
          </p:cNvSpPr>
          <p:nvPr>
            <p:ph type="title" idx="18"/>
          </p:nvPr>
        </p:nvSpPr>
        <p:spPr>
          <a:xfrm>
            <a:off x="7906176" y="4613201"/>
            <a:ext cx="30740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rPr lang="en-US"/>
              <a:t>Click to edit Master title style</a:t>
            </a:r>
            <a:endParaRPr/>
          </a:p>
        </p:txBody>
      </p:sp>
      <p:sp>
        <p:nvSpPr>
          <p:cNvPr id="93" name="Google Shape;93;p14"/>
          <p:cNvSpPr txBox="1">
            <a:spLocks noGrp="1"/>
          </p:cNvSpPr>
          <p:nvPr>
            <p:ph type="subTitle" idx="19"/>
          </p:nvPr>
        </p:nvSpPr>
        <p:spPr>
          <a:xfrm>
            <a:off x="7906177" y="5316816"/>
            <a:ext cx="3074000" cy="70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94" name="Google Shape;94;p14"/>
          <p:cNvSpPr txBox="1">
            <a:spLocks noGrp="1"/>
          </p:cNvSpPr>
          <p:nvPr>
            <p:ph type="title" idx="20" hasCustomPrompt="1"/>
          </p:nvPr>
        </p:nvSpPr>
        <p:spPr>
          <a:xfrm>
            <a:off x="9012375" y="1544017"/>
            <a:ext cx="861600" cy="755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29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 name="Google Shape;95;p14"/>
          <p:cNvSpPr txBox="1">
            <a:spLocks noGrp="1"/>
          </p:cNvSpPr>
          <p:nvPr>
            <p:ph type="title" idx="21" hasCustomPrompt="1"/>
          </p:nvPr>
        </p:nvSpPr>
        <p:spPr>
          <a:xfrm>
            <a:off x="9012375" y="3907157"/>
            <a:ext cx="861600" cy="7552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29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14"/>
          <p:cNvSpPr/>
          <p:nvPr/>
        </p:nvSpPr>
        <p:spPr>
          <a:xfrm rot="7148924" flipH="1">
            <a:off x="-1920960" y="-2222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97" name="Google Shape;97;p14"/>
          <p:cNvSpPr/>
          <p:nvPr/>
        </p:nvSpPr>
        <p:spPr>
          <a:xfrm rot="-9937243">
            <a:off x="10247747" y="59607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4184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2458967" y="4292800"/>
            <a:ext cx="7274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733"/>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rPr lang="en-US"/>
              <a:t>Click to edit Master title style</a:t>
            </a:r>
            <a:endParaRPr/>
          </a:p>
        </p:txBody>
      </p:sp>
      <p:sp>
        <p:nvSpPr>
          <p:cNvPr id="100" name="Google Shape;100;p15"/>
          <p:cNvSpPr txBox="1">
            <a:spLocks noGrp="1"/>
          </p:cNvSpPr>
          <p:nvPr>
            <p:ph type="subTitle" idx="1"/>
          </p:nvPr>
        </p:nvSpPr>
        <p:spPr>
          <a:xfrm>
            <a:off x="2608600" y="2078001"/>
            <a:ext cx="6974800" cy="1896000"/>
          </a:xfrm>
          <a:prstGeom prst="rect">
            <a:avLst/>
          </a:prstGeom>
          <a:solidFill>
            <a:schemeClr val="dk2"/>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01" name="Google Shape;101;p15"/>
          <p:cNvSpPr/>
          <p:nvPr/>
        </p:nvSpPr>
        <p:spPr>
          <a:xfrm rot="-7148924">
            <a:off x="10143644" y="-15903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2" name="Google Shape;102;p15"/>
          <p:cNvSpPr/>
          <p:nvPr/>
        </p:nvSpPr>
        <p:spPr>
          <a:xfrm>
            <a:off x="5682651" y="628504"/>
            <a:ext cx="826771" cy="422985"/>
          </a:xfrm>
          <a:custGeom>
            <a:avLst/>
            <a:gdLst/>
            <a:ahLst/>
            <a:cxnLst/>
            <a:rect l="l" t="t" r="r" b="b"/>
            <a:pathLst>
              <a:path w="285750" h="146193" extrusionOk="0">
                <a:moveTo>
                  <a:pt x="89284" y="15484"/>
                </a:moveTo>
                <a:lnTo>
                  <a:pt x="84056" y="19104"/>
                </a:lnTo>
                <a:lnTo>
                  <a:pt x="79230" y="23125"/>
                </a:lnTo>
                <a:lnTo>
                  <a:pt x="74806" y="27348"/>
                </a:lnTo>
                <a:lnTo>
                  <a:pt x="72795" y="29560"/>
                </a:lnTo>
                <a:lnTo>
                  <a:pt x="70784" y="31772"/>
                </a:lnTo>
                <a:lnTo>
                  <a:pt x="60931" y="29761"/>
                </a:lnTo>
                <a:lnTo>
                  <a:pt x="51680" y="27549"/>
                </a:lnTo>
                <a:lnTo>
                  <a:pt x="55903" y="25740"/>
                </a:lnTo>
                <a:lnTo>
                  <a:pt x="60327" y="24131"/>
                </a:lnTo>
                <a:lnTo>
                  <a:pt x="64751" y="22321"/>
                </a:lnTo>
                <a:lnTo>
                  <a:pt x="69376" y="20913"/>
                </a:lnTo>
                <a:lnTo>
                  <a:pt x="74203" y="19305"/>
                </a:lnTo>
                <a:lnTo>
                  <a:pt x="79029" y="17897"/>
                </a:lnTo>
                <a:lnTo>
                  <a:pt x="84056" y="16691"/>
                </a:lnTo>
                <a:lnTo>
                  <a:pt x="89284" y="15484"/>
                </a:lnTo>
                <a:close/>
                <a:moveTo>
                  <a:pt x="196466" y="15484"/>
                </a:moveTo>
                <a:lnTo>
                  <a:pt x="201493" y="16691"/>
                </a:lnTo>
                <a:lnTo>
                  <a:pt x="206520" y="17897"/>
                </a:lnTo>
                <a:lnTo>
                  <a:pt x="211548" y="19305"/>
                </a:lnTo>
                <a:lnTo>
                  <a:pt x="216374" y="20913"/>
                </a:lnTo>
                <a:lnTo>
                  <a:pt x="220999" y="22321"/>
                </a:lnTo>
                <a:lnTo>
                  <a:pt x="225423" y="24131"/>
                </a:lnTo>
                <a:lnTo>
                  <a:pt x="229847" y="25740"/>
                </a:lnTo>
                <a:lnTo>
                  <a:pt x="234070" y="27549"/>
                </a:lnTo>
                <a:lnTo>
                  <a:pt x="224820" y="29761"/>
                </a:lnTo>
                <a:lnTo>
                  <a:pt x="214765" y="31772"/>
                </a:lnTo>
                <a:lnTo>
                  <a:pt x="212955" y="29560"/>
                </a:lnTo>
                <a:lnTo>
                  <a:pt x="210743" y="27348"/>
                </a:lnTo>
                <a:lnTo>
                  <a:pt x="206319" y="23125"/>
                </a:lnTo>
                <a:lnTo>
                  <a:pt x="201493" y="19104"/>
                </a:lnTo>
                <a:lnTo>
                  <a:pt x="196466" y="15484"/>
                </a:lnTo>
                <a:close/>
                <a:moveTo>
                  <a:pt x="137948" y="10256"/>
                </a:moveTo>
                <a:lnTo>
                  <a:pt x="137948" y="37805"/>
                </a:lnTo>
                <a:lnTo>
                  <a:pt x="122866" y="37403"/>
                </a:lnTo>
                <a:lnTo>
                  <a:pt x="108589" y="36599"/>
                </a:lnTo>
                <a:lnTo>
                  <a:pt x="95116" y="35392"/>
                </a:lnTo>
                <a:lnTo>
                  <a:pt x="82447" y="33783"/>
                </a:lnTo>
                <a:lnTo>
                  <a:pt x="84860" y="31169"/>
                </a:lnTo>
                <a:lnTo>
                  <a:pt x="87676" y="28957"/>
                </a:lnTo>
                <a:lnTo>
                  <a:pt x="90491" y="26745"/>
                </a:lnTo>
                <a:lnTo>
                  <a:pt x="93507" y="24533"/>
                </a:lnTo>
                <a:lnTo>
                  <a:pt x="96524" y="22522"/>
                </a:lnTo>
                <a:lnTo>
                  <a:pt x="99741" y="20712"/>
                </a:lnTo>
                <a:lnTo>
                  <a:pt x="103160" y="18903"/>
                </a:lnTo>
                <a:lnTo>
                  <a:pt x="106779" y="17294"/>
                </a:lnTo>
                <a:lnTo>
                  <a:pt x="110198" y="15886"/>
                </a:lnTo>
                <a:lnTo>
                  <a:pt x="114018" y="14479"/>
                </a:lnTo>
                <a:lnTo>
                  <a:pt x="117839" y="13473"/>
                </a:lnTo>
                <a:lnTo>
                  <a:pt x="121660" y="12468"/>
                </a:lnTo>
                <a:lnTo>
                  <a:pt x="125481" y="11663"/>
                </a:lnTo>
                <a:lnTo>
                  <a:pt x="129704" y="10859"/>
                </a:lnTo>
                <a:lnTo>
                  <a:pt x="133725" y="10457"/>
                </a:lnTo>
                <a:lnTo>
                  <a:pt x="137948" y="10256"/>
                </a:lnTo>
                <a:close/>
                <a:moveTo>
                  <a:pt x="147802" y="10256"/>
                </a:moveTo>
                <a:lnTo>
                  <a:pt x="152025" y="10457"/>
                </a:lnTo>
                <a:lnTo>
                  <a:pt x="156046" y="10859"/>
                </a:lnTo>
                <a:lnTo>
                  <a:pt x="160068" y="11663"/>
                </a:lnTo>
                <a:lnTo>
                  <a:pt x="164090" y="12468"/>
                </a:lnTo>
                <a:lnTo>
                  <a:pt x="167911" y="13473"/>
                </a:lnTo>
                <a:lnTo>
                  <a:pt x="171732" y="14479"/>
                </a:lnTo>
                <a:lnTo>
                  <a:pt x="175351" y="15886"/>
                </a:lnTo>
                <a:lnTo>
                  <a:pt x="178971" y="17294"/>
                </a:lnTo>
                <a:lnTo>
                  <a:pt x="182389" y="18903"/>
                </a:lnTo>
                <a:lnTo>
                  <a:pt x="185808" y="20712"/>
                </a:lnTo>
                <a:lnTo>
                  <a:pt x="189025" y="22522"/>
                </a:lnTo>
                <a:lnTo>
                  <a:pt x="192243" y="24533"/>
                </a:lnTo>
                <a:lnTo>
                  <a:pt x="195259" y="26745"/>
                </a:lnTo>
                <a:lnTo>
                  <a:pt x="198074" y="28957"/>
                </a:lnTo>
                <a:lnTo>
                  <a:pt x="200689" y="31169"/>
                </a:lnTo>
                <a:lnTo>
                  <a:pt x="203303" y="33783"/>
                </a:lnTo>
                <a:lnTo>
                  <a:pt x="190634" y="35392"/>
                </a:lnTo>
                <a:lnTo>
                  <a:pt x="176960" y="36599"/>
                </a:lnTo>
                <a:lnTo>
                  <a:pt x="162682" y="37403"/>
                </a:lnTo>
                <a:lnTo>
                  <a:pt x="147802" y="37805"/>
                </a:lnTo>
                <a:lnTo>
                  <a:pt x="147802" y="10256"/>
                </a:lnTo>
                <a:close/>
                <a:moveTo>
                  <a:pt x="39213" y="34185"/>
                </a:moveTo>
                <a:lnTo>
                  <a:pt x="45044" y="35995"/>
                </a:lnTo>
                <a:lnTo>
                  <a:pt x="51479" y="37604"/>
                </a:lnTo>
                <a:lnTo>
                  <a:pt x="57914" y="39213"/>
                </a:lnTo>
                <a:lnTo>
                  <a:pt x="64751" y="40620"/>
                </a:lnTo>
                <a:lnTo>
                  <a:pt x="62941" y="43838"/>
                </a:lnTo>
                <a:lnTo>
                  <a:pt x="61333" y="47055"/>
                </a:lnTo>
                <a:lnTo>
                  <a:pt x="59925" y="50474"/>
                </a:lnTo>
                <a:lnTo>
                  <a:pt x="58719" y="53892"/>
                </a:lnTo>
                <a:lnTo>
                  <a:pt x="57713" y="57311"/>
                </a:lnTo>
                <a:lnTo>
                  <a:pt x="56708" y="60931"/>
                </a:lnTo>
                <a:lnTo>
                  <a:pt x="56104" y="64550"/>
                </a:lnTo>
                <a:lnTo>
                  <a:pt x="55702" y="68170"/>
                </a:lnTo>
                <a:lnTo>
                  <a:pt x="10256" y="68170"/>
                </a:lnTo>
                <a:lnTo>
                  <a:pt x="10859" y="65757"/>
                </a:lnTo>
                <a:lnTo>
                  <a:pt x="11462" y="63545"/>
                </a:lnTo>
                <a:lnTo>
                  <a:pt x="12468" y="61132"/>
                </a:lnTo>
                <a:lnTo>
                  <a:pt x="13473" y="58920"/>
                </a:lnTo>
                <a:lnTo>
                  <a:pt x="14680" y="56507"/>
                </a:lnTo>
                <a:lnTo>
                  <a:pt x="16087" y="54295"/>
                </a:lnTo>
                <a:lnTo>
                  <a:pt x="17696" y="52083"/>
                </a:lnTo>
                <a:lnTo>
                  <a:pt x="19506" y="50072"/>
                </a:lnTo>
                <a:lnTo>
                  <a:pt x="21517" y="47860"/>
                </a:lnTo>
                <a:lnTo>
                  <a:pt x="23528" y="45849"/>
                </a:lnTo>
                <a:lnTo>
                  <a:pt x="25740" y="43637"/>
                </a:lnTo>
                <a:lnTo>
                  <a:pt x="28153" y="41626"/>
                </a:lnTo>
                <a:lnTo>
                  <a:pt x="30767" y="39816"/>
                </a:lnTo>
                <a:lnTo>
                  <a:pt x="33381" y="37805"/>
                </a:lnTo>
                <a:lnTo>
                  <a:pt x="39213" y="34185"/>
                </a:lnTo>
                <a:close/>
                <a:moveTo>
                  <a:pt x="75208" y="42430"/>
                </a:moveTo>
                <a:lnTo>
                  <a:pt x="82648" y="43637"/>
                </a:lnTo>
                <a:lnTo>
                  <a:pt x="90290" y="44642"/>
                </a:lnTo>
                <a:lnTo>
                  <a:pt x="97931" y="45447"/>
                </a:lnTo>
                <a:lnTo>
                  <a:pt x="105774" y="46251"/>
                </a:lnTo>
                <a:lnTo>
                  <a:pt x="113817" y="46854"/>
                </a:lnTo>
                <a:lnTo>
                  <a:pt x="121861" y="47256"/>
                </a:lnTo>
                <a:lnTo>
                  <a:pt x="129905" y="47457"/>
                </a:lnTo>
                <a:lnTo>
                  <a:pt x="137948" y="47659"/>
                </a:lnTo>
                <a:lnTo>
                  <a:pt x="137948" y="68170"/>
                </a:lnTo>
                <a:lnTo>
                  <a:pt x="65556" y="68170"/>
                </a:lnTo>
                <a:lnTo>
                  <a:pt x="66159" y="64751"/>
                </a:lnTo>
                <a:lnTo>
                  <a:pt x="66762" y="61333"/>
                </a:lnTo>
                <a:lnTo>
                  <a:pt x="67567" y="58115"/>
                </a:lnTo>
                <a:lnTo>
                  <a:pt x="68773" y="54697"/>
                </a:lnTo>
                <a:lnTo>
                  <a:pt x="69980" y="51479"/>
                </a:lnTo>
                <a:lnTo>
                  <a:pt x="71588" y="48463"/>
                </a:lnTo>
                <a:lnTo>
                  <a:pt x="73197" y="45447"/>
                </a:lnTo>
                <a:lnTo>
                  <a:pt x="75208" y="42430"/>
                </a:lnTo>
                <a:close/>
                <a:moveTo>
                  <a:pt x="210542" y="42430"/>
                </a:moveTo>
                <a:lnTo>
                  <a:pt x="212352" y="45447"/>
                </a:lnTo>
                <a:lnTo>
                  <a:pt x="214162" y="48463"/>
                </a:lnTo>
                <a:lnTo>
                  <a:pt x="215569" y="51479"/>
                </a:lnTo>
                <a:lnTo>
                  <a:pt x="216977" y="54697"/>
                </a:lnTo>
                <a:lnTo>
                  <a:pt x="217982" y="58115"/>
                </a:lnTo>
                <a:lnTo>
                  <a:pt x="218988" y="61333"/>
                </a:lnTo>
                <a:lnTo>
                  <a:pt x="219591" y="64751"/>
                </a:lnTo>
                <a:lnTo>
                  <a:pt x="219993" y="68170"/>
                </a:lnTo>
                <a:lnTo>
                  <a:pt x="147802" y="68170"/>
                </a:lnTo>
                <a:lnTo>
                  <a:pt x="147802" y="47659"/>
                </a:lnTo>
                <a:lnTo>
                  <a:pt x="155845" y="47457"/>
                </a:lnTo>
                <a:lnTo>
                  <a:pt x="163889" y="47256"/>
                </a:lnTo>
                <a:lnTo>
                  <a:pt x="171933" y="46854"/>
                </a:lnTo>
                <a:lnTo>
                  <a:pt x="179775" y="46251"/>
                </a:lnTo>
                <a:lnTo>
                  <a:pt x="187819" y="45447"/>
                </a:lnTo>
                <a:lnTo>
                  <a:pt x="195460" y="44642"/>
                </a:lnTo>
                <a:lnTo>
                  <a:pt x="203102" y="43637"/>
                </a:lnTo>
                <a:lnTo>
                  <a:pt x="210542" y="42430"/>
                </a:lnTo>
                <a:close/>
                <a:moveTo>
                  <a:pt x="246537" y="34185"/>
                </a:moveTo>
                <a:lnTo>
                  <a:pt x="252369" y="37805"/>
                </a:lnTo>
                <a:lnTo>
                  <a:pt x="254983" y="39816"/>
                </a:lnTo>
                <a:lnTo>
                  <a:pt x="257597" y="41626"/>
                </a:lnTo>
                <a:lnTo>
                  <a:pt x="260010" y="43637"/>
                </a:lnTo>
                <a:lnTo>
                  <a:pt x="262222" y="45849"/>
                </a:lnTo>
                <a:lnTo>
                  <a:pt x="264233" y="47860"/>
                </a:lnTo>
                <a:lnTo>
                  <a:pt x="266244" y="50072"/>
                </a:lnTo>
                <a:lnTo>
                  <a:pt x="267853" y="52083"/>
                </a:lnTo>
                <a:lnTo>
                  <a:pt x="269462" y="54295"/>
                </a:lnTo>
                <a:lnTo>
                  <a:pt x="270869" y="56507"/>
                </a:lnTo>
                <a:lnTo>
                  <a:pt x="272277" y="58920"/>
                </a:lnTo>
                <a:lnTo>
                  <a:pt x="273282" y="61132"/>
                </a:lnTo>
                <a:lnTo>
                  <a:pt x="274087" y="63545"/>
                </a:lnTo>
                <a:lnTo>
                  <a:pt x="274891" y="65757"/>
                </a:lnTo>
                <a:lnTo>
                  <a:pt x="275293" y="68170"/>
                </a:lnTo>
                <a:lnTo>
                  <a:pt x="229847" y="68170"/>
                </a:lnTo>
                <a:lnTo>
                  <a:pt x="229445" y="64550"/>
                </a:lnTo>
                <a:lnTo>
                  <a:pt x="228841" y="60931"/>
                </a:lnTo>
                <a:lnTo>
                  <a:pt x="228037" y="57311"/>
                </a:lnTo>
                <a:lnTo>
                  <a:pt x="227031" y="53892"/>
                </a:lnTo>
                <a:lnTo>
                  <a:pt x="225825" y="50474"/>
                </a:lnTo>
                <a:lnTo>
                  <a:pt x="224417" y="47055"/>
                </a:lnTo>
                <a:lnTo>
                  <a:pt x="222809" y="43838"/>
                </a:lnTo>
                <a:lnTo>
                  <a:pt x="220999" y="40620"/>
                </a:lnTo>
                <a:lnTo>
                  <a:pt x="227836" y="39213"/>
                </a:lnTo>
                <a:lnTo>
                  <a:pt x="234271" y="37604"/>
                </a:lnTo>
                <a:lnTo>
                  <a:pt x="240505" y="35995"/>
                </a:lnTo>
                <a:lnTo>
                  <a:pt x="246537" y="34185"/>
                </a:lnTo>
                <a:close/>
                <a:moveTo>
                  <a:pt x="137948" y="78023"/>
                </a:moveTo>
                <a:lnTo>
                  <a:pt x="137948" y="98534"/>
                </a:lnTo>
                <a:lnTo>
                  <a:pt x="129905" y="98736"/>
                </a:lnTo>
                <a:lnTo>
                  <a:pt x="121861" y="98937"/>
                </a:lnTo>
                <a:lnTo>
                  <a:pt x="113817" y="99540"/>
                </a:lnTo>
                <a:lnTo>
                  <a:pt x="105774" y="100143"/>
                </a:lnTo>
                <a:lnTo>
                  <a:pt x="97931" y="100746"/>
                </a:lnTo>
                <a:lnTo>
                  <a:pt x="90290" y="101551"/>
                </a:lnTo>
                <a:lnTo>
                  <a:pt x="82648" y="102556"/>
                </a:lnTo>
                <a:lnTo>
                  <a:pt x="75208" y="103763"/>
                </a:lnTo>
                <a:lnTo>
                  <a:pt x="73197" y="100746"/>
                </a:lnTo>
                <a:lnTo>
                  <a:pt x="71588" y="97730"/>
                </a:lnTo>
                <a:lnTo>
                  <a:pt x="69980" y="94714"/>
                </a:lnTo>
                <a:lnTo>
                  <a:pt x="68773" y="91496"/>
                </a:lnTo>
                <a:lnTo>
                  <a:pt x="67567" y="88279"/>
                </a:lnTo>
                <a:lnTo>
                  <a:pt x="66762" y="84860"/>
                </a:lnTo>
                <a:lnTo>
                  <a:pt x="66159" y="81442"/>
                </a:lnTo>
                <a:lnTo>
                  <a:pt x="65556" y="78023"/>
                </a:lnTo>
                <a:close/>
                <a:moveTo>
                  <a:pt x="219993" y="78023"/>
                </a:moveTo>
                <a:lnTo>
                  <a:pt x="219591" y="81442"/>
                </a:lnTo>
                <a:lnTo>
                  <a:pt x="218988" y="84860"/>
                </a:lnTo>
                <a:lnTo>
                  <a:pt x="217982" y="88279"/>
                </a:lnTo>
                <a:lnTo>
                  <a:pt x="216977" y="91496"/>
                </a:lnTo>
                <a:lnTo>
                  <a:pt x="215569" y="94714"/>
                </a:lnTo>
                <a:lnTo>
                  <a:pt x="214162" y="97730"/>
                </a:lnTo>
                <a:lnTo>
                  <a:pt x="212352" y="100746"/>
                </a:lnTo>
                <a:lnTo>
                  <a:pt x="210542" y="103763"/>
                </a:lnTo>
                <a:lnTo>
                  <a:pt x="203102" y="102556"/>
                </a:lnTo>
                <a:lnTo>
                  <a:pt x="195460" y="101551"/>
                </a:lnTo>
                <a:lnTo>
                  <a:pt x="187819" y="100746"/>
                </a:lnTo>
                <a:lnTo>
                  <a:pt x="179775" y="100143"/>
                </a:lnTo>
                <a:lnTo>
                  <a:pt x="171933" y="99540"/>
                </a:lnTo>
                <a:lnTo>
                  <a:pt x="163889" y="98937"/>
                </a:lnTo>
                <a:lnTo>
                  <a:pt x="155845" y="98736"/>
                </a:lnTo>
                <a:lnTo>
                  <a:pt x="147802" y="98534"/>
                </a:lnTo>
                <a:lnTo>
                  <a:pt x="147802" y="78023"/>
                </a:lnTo>
                <a:close/>
                <a:moveTo>
                  <a:pt x="55702" y="78023"/>
                </a:moveTo>
                <a:lnTo>
                  <a:pt x="56104" y="81844"/>
                </a:lnTo>
                <a:lnTo>
                  <a:pt x="56708" y="85262"/>
                </a:lnTo>
                <a:lnTo>
                  <a:pt x="57713" y="88882"/>
                </a:lnTo>
                <a:lnTo>
                  <a:pt x="58719" y="92502"/>
                </a:lnTo>
                <a:lnTo>
                  <a:pt x="59925" y="95920"/>
                </a:lnTo>
                <a:lnTo>
                  <a:pt x="61333" y="99138"/>
                </a:lnTo>
                <a:lnTo>
                  <a:pt x="62941" y="102556"/>
                </a:lnTo>
                <a:lnTo>
                  <a:pt x="64751" y="105573"/>
                </a:lnTo>
                <a:lnTo>
                  <a:pt x="57914" y="107181"/>
                </a:lnTo>
                <a:lnTo>
                  <a:pt x="51479" y="108589"/>
                </a:lnTo>
                <a:lnTo>
                  <a:pt x="45044" y="110399"/>
                </a:lnTo>
                <a:lnTo>
                  <a:pt x="39213" y="112209"/>
                </a:lnTo>
                <a:lnTo>
                  <a:pt x="33381" y="108388"/>
                </a:lnTo>
                <a:lnTo>
                  <a:pt x="30767" y="106578"/>
                </a:lnTo>
                <a:lnTo>
                  <a:pt x="28153" y="104567"/>
                </a:lnTo>
                <a:lnTo>
                  <a:pt x="25740" y="102556"/>
                </a:lnTo>
                <a:lnTo>
                  <a:pt x="23528" y="100545"/>
                </a:lnTo>
                <a:lnTo>
                  <a:pt x="21517" y="98333"/>
                </a:lnTo>
                <a:lnTo>
                  <a:pt x="19506" y="96322"/>
                </a:lnTo>
                <a:lnTo>
                  <a:pt x="17696" y="94110"/>
                </a:lnTo>
                <a:lnTo>
                  <a:pt x="16087" y="91898"/>
                </a:lnTo>
                <a:lnTo>
                  <a:pt x="14680" y="89686"/>
                </a:lnTo>
                <a:lnTo>
                  <a:pt x="13473" y="87474"/>
                </a:lnTo>
                <a:lnTo>
                  <a:pt x="12468" y="85061"/>
                </a:lnTo>
                <a:lnTo>
                  <a:pt x="11462" y="82849"/>
                </a:lnTo>
                <a:lnTo>
                  <a:pt x="10859" y="80436"/>
                </a:lnTo>
                <a:lnTo>
                  <a:pt x="10256" y="78023"/>
                </a:lnTo>
                <a:close/>
                <a:moveTo>
                  <a:pt x="275293" y="78023"/>
                </a:moveTo>
                <a:lnTo>
                  <a:pt x="274891" y="80436"/>
                </a:lnTo>
                <a:lnTo>
                  <a:pt x="274087" y="82849"/>
                </a:lnTo>
                <a:lnTo>
                  <a:pt x="273282" y="85061"/>
                </a:lnTo>
                <a:lnTo>
                  <a:pt x="272277" y="87474"/>
                </a:lnTo>
                <a:lnTo>
                  <a:pt x="270869" y="89686"/>
                </a:lnTo>
                <a:lnTo>
                  <a:pt x="269462" y="91898"/>
                </a:lnTo>
                <a:lnTo>
                  <a:pt x="267853" y="94110"/>
                </a:lnTo>
                <a:lnTo>
                  <a:pt x="266244" y="96322"/>
                </a:lnTo>
                <a:lnTo>
                  <a:pt x="264233" y="98333"/>
                </a:lnTo>
                <a:lnTo>
                  <a:pt x="262222" y="100545"/>
                </a:lnTo>
                <a:lnTo>
                  <a:pt x="260010" y="102556"/>
                </a:lnTo>
                <a:lnTo>
                  <a:pt x="257597" y="104567"/>
                </a:lnTo>
                <a:lnTo>
                  <a:pt x="254983" y="106578"/>
                </a:lnTo>
                <a:lnTo>
                  <a:pt x="252369" y="108388"/>
                </a:lnTo>
                <a:lnTo>
                  <a:pt x="246537" y="112209"/>
                </a:lnTo>
                <a:lnTo>
                  <a:pt x="240505" y="110399"/>
                </a:lnTo>
                <a:lnTo>
                  <a:pt x="234271" y="108589"/>
                </a:lnTo>
                <a:lnTo>
                  <a:pt x="227836" y="107181"/>
                </a:lnTo>
                <a:lnTo>
                  <a:pt x="220999" y="105573"/>
                </a:lnTo>
                <a:lnTo>
                  <a:pt x="222809" y="102556"/>
                </a:lnTo>
                <a:lnTo>
                  <a:pt x="224417" y="99138"/>
                </a:lnTo>
                <a:lnTo>
                  <a:pt x="225825" y="95920"/>
                </a:lnTo>
                <a:lnTo>
                  <a:pt x="227031" y="92502"/>
                </a:lnTo>
                <a:lnTo>
                  <a:pt x="228037" y="88882"/>
                </a:lnTo>
                <a:lnTo>
                  <a:pt x="228841" y="85262"/>
                </a:lnTo>
                <a:lnTo>
                  <a:pt x="229445" y="81844"/>
                </a:lnTo>
                <a:lnTo>
                  <a:pt x="229847" y="78023"/>
                </a:lnTo>
                <a:close/>
                <a:moveTo>
                  <a:pt x="70784" y="114421"/>
                </a:moveTo>
                <a:lnTo>
                  <a:pt x="72795" y="116633"/>
                </a:lnTo>
                <a:lnTo>
                  <a:pt x="74806" y="118845"/>
                </a:lnTo>
                <a:lnTo>
                  <a:pt x="79230" y="123269"/>
                </a:lnTo>
                <a:lnTo>
                  <a:pt x="84056" y="127089"/>
                </a:lnTo>
                <a:lnTo>
                  <a:pt x="89284" y="130709"/>
                </a:lnTo>
                <a:lnTo>
                  <a:pt x="84056" y="129502"/>
                </a:lnTo>
                <a:lnTo>
                  <a:pt x="79029" y="128296"/>
                </a:lnTo>
                <a:lnTo>
                  <a:pt x="74203" y="126888"/>
                </a:lnTo>
                <a:lnTo>
                  <a:pt x="69376" y="125481"/>
                </a:lnTo>
                <a:lnTo>
                  <a:pt x="64751" y="123872"/>
                </a:lnTo>
                <a:lnTo>
                  <a:pt x="60327" y="122263"/>
                </a:lnTo>
                <a:lnTo>
                  <a:pt x="55903" y="120453"/>
                </a:lnTo>
                <a:lnTo>
                  <a:pt x="51680" y="118644"/>
                </a:lnTo>
                <a:lnTo>
                  <a:pt x="60931" y="116432"/>
                </a:lnTo>
                <a:lnTo>
                  <a:pt x="70784" y="114421"/>
                </a:lnTo>
                <a:close/>
                <a:moveTo>
                  <a:pt x="214765" y="114421"/>
                </a:moveTo>
                <a:lnTo>
                  <a:pt x="224820" y="116432"/>
                </a:lnTo>
                <a:lnTo>
                  <a:pt x="234070" y="118644"/>
                </a:lnTo>
                <a:lnTo>
                  <a:pt x="229847" y="120453"/>
                </a:lnTo>
                <a:lnTo>
                  <a:pt x="225423" y="122263"/>
                </a:lnTo>
                <a:lnTo>
                  <a:pt x="220999" y="123872"/>
                </a:lnTo>
                <a:lnTo>
                  <a:pt x="216374" y="125481"/>
                </a:lnTo>
                <a:lnTo>
                  <a:pt x="211548" y="126888"/>
                </a:lnTo>
                <a:lnTo>
                  <a:pt x="206520" y="128296"/>
                </a:lnTo>
                <a:lnTo>
                  <a:pt x="201493" y="129502"/>
                </a:lnTo>
                <a:lnTo>
                  <a:pt x="196466" y="130709"/>
                </a:lnTo>
                <a:lnTo>
                  <a:pt x="201493" y="127089"/>
                </a:lnTo>
                <a:lnTo>
                  <a:pt x="206319" y="123269"/>
                </a:lnTo>
                <a:lnTo>
                  <a:pt x="210743" y="118845"/>
                </a:lnTo>
                <a:lnTo>
                  <a:pt x="212955" y="116633"/>
                </a:lnTo>
                <a:lnTo>
                  <a:pt x="214765" y="114421"/>
                </a:lnTo>
                <a:close/>
                <a:moveTo>
                  <a:pt x="137948" y="108388"/>
                </a:moveTo>
                <a:lnTo>
                  <a:pt x="137948" y="136138"/>
                </a:lnTo>
                <a:lnTo>
                  <a:pt x="133725" y="135736"/>
                </a:lnTo>
                <a:lnTo>
                  <a:pt x="129704" y="135334"/>
                </a:lnTo>
                <a:lnTo>
                  <a:pt x="125481" y="134731"/>
                </a:lnTo>
                <a:lnTo>
                  <a:pt x="121660" y="133926"/>
                </a:lnTo>
                <a:lnTo>
                  <a:pt x="117839" y="132921"/>
                </a:lnTo>
                <a:lnTo>
                  <a:pt x="114018" y="131714"/>
                </a:lnTo>
                <a:lnTo>
                  <a:pt x="110198" y="130307"/>
                </a:lnTo>
                <a:lnTo>
                  <a:pt x="106779" y="128899"/>
                </a:lnTo>
                <a:lnTo>
                  <a:pt x="103160" y="127290"/>
                </a:lnTo>
                <a:lnTo>
                  <a:pt x="99741" y="125682"/>
                </a:lnTo>
                <a:lnTo>
                  <a:pt x="96524" y="123671"/>
                </a:lnTo>
                <a:lnTo>
                  <a:pt x="93507" y="121660"/>
                </a:lnTo>
                <a:lnTo>
                  <a:pt x="90491" y="119649"/>
                </a:lnTo>
                <a:lnTo>
                  <a:pt x="87676" y="117437"/>
                </a:lnTo>
                <a:lnTo>
                  <a:pt x="84860" y="115024"/>
                </a:lnTo>
                <a:lnTo>
                  <a:pt x="82447" y="112611"/>
                </a:lnTo>
                <a:lnTo>
                  <a:pt x="95116" y="111002"/>
                </a:lnTo>
                <a:lnTo>
                  <a:pt x="108589" y="109594"/>
                </a:lnTo>
                <a:lnTo>
                  <a:pt x="122866" y="108790"/>
                </a:lnTo>
                <a:lnTo>
                  <a:pt x="130307" y="108589"/>
                </a:lnTo>
                <a:lnTo>
                  <a:pt x="137948" y="108388"/>
                </a:lnTo>
                <a:close/>
                <a:moveTo>
                  <a:pt x="147802" y="108388"/>
                </a:moveTo>
                <a:lnTo>
                  <a:pt x="155443" y="108589"/>
                </a:lnTo>
                <a:lnTo>
                  <a:pt x="162682" y="108790"/>
                </a:lnTo>
                <a:lnTo>
                  <a:pt x="176960" y="109594"/>
                </a:lnTo>
                <a:lnTo>
                  <a:pt x="190634" y="111002"/>
                </a:lnTo>
                <a:lnTo>
                  <a:pt x="203303" y="112611"/>
                </a:lnTo>
                <a:lnTo>
                  <a:pt x="200689" y="115024"/>
                </a:lnTo>
                <a:lnTo>
                  <a:pt x="198074" y="117437"/>
                </a:lnTo>
                <a:lnTo>
                  <a:pt x="195259" y="119649"/>
                </a:lnTo>
                <a:lnTo>
                  <a:pt x="192243" y="121660"/>
                </a:lnTo>
                <a:lnTo>
                  <a:pt x="189025" y="123671"/>
                </a:lnTo>
                <a:lnTo>
                  <a:pt x="185808" y="125682"/>
                </a:lnTo>
                <a:lnTo>
                  <a:pt x="182389" y="127290"/>
                </a:lnTo>
                <a:lnTo>
                  <a:pt x="178971" y="128899"/>
                </a:lnTo>
                <a:lnTo>
                  <a:pt x="175351" y="130307"/>
                </a:lnTo>
                <a:lnTo>
                  <a:pt x="171732" y="131714"/>
                </a:lnTo>
                <a:lnTo>
                  <a:pt x="167911" y="132921"/>
                </a:lnTo>
                <a:lnTo>
                  <a:pt x="164090" y="133926"/>
                </a:lnTo>
                <a:lnTo>
                  <a:pt x="160068" y="134731"/>
                </a:lnTo>
                <a:lnTo>
                  <a:pt x="156046" y="135334"/>
                </a:lnTo>
                <a:lnTo>
                  <a:pt x="152025" y="135736"/>
                </a:lnTo>
                <a:lnTo>
                  <a:pt x="147802" y="136138"/>
                </a:lnTo>
                <a:lnTo>
                  <a:pt x="147802" y="108388"/>
                </a:lnTo>
                <a:close/>
                <a:moveTo>
                  <a:pt x="142774" y="0"/>
                </a:moveTo>
                <a:lnTo>
                  <a:pt x="135334" y="201"/>
                </a:lnTo>
                <a:lnTo>
                  <a:pt x="128095" y="402"/>
                </a:lnTo>
                <a:lnTo>
                  <a:pt x="120856" y="804"/>
                </a:lnTo>
                <a:lnTo>
                  <a:pt x="113616" y="1609"/>
                </a:lnTo>
                <a:lnTo>
                  <a:pt x="106779" y="2413"/>
                </a:lnTo>
                <a:lnTo>
                  <a:pt x="99942" y="3217"/>
                </a:lnTo>
                <a:lnTo>
                  <a:pt x="93306" y="4424"/>
                </a:lnTo>
                <a:lnTo>
                  <a:pt x="86670" y="5631"/>
                </a:lnTo>
                <a:lnTo>
                  <a:pt x="80436" y="7239"/>
                </a:lnTo>
                <a:lnTo>
                  <a:pt x="74203" y="8848"/>
                </a:lnTo>
                <a:lnTo>
                  <a:pt x="68170" y="10457"/>
                </a:lnTo>
                <a:lnTo>
                  <a:pt x="62338" y="12468"/>
                </a:lnTo>
                <a:lnTo>
                  <a:pt x="56909" y="14479"/>
                </a:lnTo>
                <a:lnTo>
                  <a:pt x="51479" y="16489"/>
                </a:lnTo>
                <a:lnTo>
                  <a:pt x="46251" y="18903"/>
                </a:lnTo>
                <a:lnTo>
                  <a:pt x="41425" y="21316"/>
                </a:lnTo>
                <a:lnTo>
                  <a:pt x="36599" y="23729"/>
                </a:lnTo>
                <a:lnTo>
                  <a:pt x="32175" y="26343"/>
                </a:lnTo>
                <a:lnTo>
                  <a:pt x="27952" y="29158"/>
                </a:lnTo>
                <a:lnTo>
                  <a:pt x="24131" y="31973"/>
                </a:lnTo>
                <a:lnTo>
                  <a:pt x="20310" y="34990"/>
                </a:lnTo>
                <a:lnTo>
                  <a:pt x="16892" y="38006"/>
                </a:lnTo>
                <a:lnTo>
                  <a:pt x="13875" y="41224"/>
                </a:lnTo>
                <a:lnTo>
                  <a:pt x="11060" y="44441"/>
                </a:lnTo>
                <a:lnTo>
                  <a:pt x="8446" y="47860"/>
                </a:lnTo>
                <a:lnTo>
                  <a:pt x="6234" y="51077"/>
                </a:lnTo>
                <a:lnTo>
                  <a:pt x="4424" y="54697"/>
                </a:lnTo>
                <a:lnTo>
                  <a:pt x="2815" y="58316"/>
                </a:lnTo>
                <a:lnTo>
                  <a:pt x="1609" y="61936"/>
                </a:lnTo>
                <a:lnTo>
                  <a:pt x="603" y="65556"/>
                </a:lnTo>
                <a:lnTo>
                  <a:pt x="201" y="69376"/>
                </a:lnTo>
                <a:lnTo>
                  <a:pt x="0" y="73197"/>
                </a:lnTo>
                <a:lnTo>
                  <a:pt x="201" y="77018"/>
                </a:lnTo>
                <a:lnTo>
                  <a:pt x="603" y="80637"/>
                </a:lnTo>
                <a:lnTo>
                  <a:pt x="1609" y="84458"/>
                </a:lnTo>
                <a:lnTo>
                  <a:pt x="2815" y="88078"/>
                </a:lnTo>
                <a:lnTo>
                  <a:pt x="4424" y="91697"/>
                </a:lnTo>
                <a:lnTo>
                  <a:pt x="6234" y="95116"/>
                </a:lnTo>
                <a:lnTo>
                  <a:pt x="8446" y="98534"/>
                </a:lnTo>
                <a:lnTo>
                  <a:pt x="11060" y="101752"/>
                </a:lnTo>
                <a:lnTo>
                  <a:pt x="13875" y="105170"/>
                </a:lnTo>
                <a:lnTo>
                  <a:pt x="16892" y="108187"/>
                </a:lnTo>
                <a:lnTo>
                  <a:pt x="20310" y="111203"/>
                </a:lnTo>
                <a:lnTo>
                  <a:pt x="24131" y="114220"/>
                </a:lnTo>
                <a:lnTo>
                  <a:pt x="27952" y="117035"/>
                </a:lnTo>
                <a:lnTo>
                  <a:pt x="32175" y="119850"/>
                </a:lnTo>
                <a:lnTo>
                  <a:pt x="36599" y="122464"/>
                </a:lnTo>
                <a:lnTo>
                  <a:pt x="41425" y="125078"/>
                </a:lnTo>
                <a:lnTo>
                  <a:pt x="46251" y="127492"/>
                </a:lnTo>
                <a:lnTo>
                  <a:pt x="51479" y="129704"/>
                </a:lnTo>
                <a:lnTo>
                  <a:pt x="56909" y="131916"/>
                </a:lnTo>
                <a:lnTo>
                  <a:pt x="62338" y="133926"/>
                </a:lnTo>
                <a:lnTo>
                  <a:pt x="68170" y="135736"/>
                </a:lnTo>
                <a:lnTo>
                  <a:pt x="74203" y="137546"/>
                </a:lnTo>
                <a:lnTo>
                  <a:pt x="80436" y="139155"/>
                </a:lnTo>
                <a:lnTo>
                  <a:pt x="86670" y="140562"/>
                </a:lnTo>
                <a:lnTo>
                  <a:pt x="93306" y="141769"/>
                </a:lnTo>
                <a:lnTo>
                  <a:pt x="99942" y="142976"/>
                </a:lnTo>
                <a:lnTo>
                  <a:pt x="106779" y="143981"/>
                </a:lnTo>
                <a:lnTo>
                  <a:pt x="113616" y="144785"/>
                </a:lnTo>
                <a:lnTo>
                  <a:pt x="120856" y="145389"/>
                </a:lnTo>
                <a:lnTo>
                  <a:pt x="128095" y="145791"/>
                </a:lnTo>
                <a:lnTo>
                  <a:pt x="135334" y="146193"/>
                </a:lnTo>
                <a:lnTo>
                  <a:pt x="150215" y="146193"/>
                </a:lnTo>
                <a:lnTo>
                  <a:pt x="157655" y="145791"/>
                </a:lnTo>
                <a:lnTo>
                  <a:pt x="164894" y="145389"/>
                </a:lnTo>
                <a:lnTo>
                  <a:pt x="171933" y="144785"/>
                </a:lnTo>
                <a:lnTo>
                  <a:pt x="178971" y="143981"/>
                </a:lnTo>
                <a:lnTo>
                  <a:pt x="185808" y="142976"/>
                </a:lnTo>
                <a:lnTo>
                  <a:pt x="192444" y="141769"/>
                </a:lnTo>
                <a:lnTo>
                  <a:pt x="198879" y="140562"/>
                </a:lnTo>
                <a:lnTo>
                  <a:pt x="205314" y="139155"/>
                </a:lnTo>
                <a:lnTo>
                  <a:pt x="211548" y="137546"/>
                </a:lnTo>
                <a:lnTo>
                  <a:pt x="217379" y="135736"/>
                </a:lnTo>
                <a:lnTo>
                  <a:pt x="223211" y="133926"/>
                </a:lnTo>
                <a:lnTo>
                  <a:pt x="228841" y="131916"/>
                </a:lnTo>
                <a:lnTo>
                  <a:pt x="234271" y="129704"/>
                </a:lnTo>
                <a:lnTo>
                  <a:pt x="239298" y="127492"/>
                </a:lnTo>
                <a:lnTo>
                  <a:pt x="244325" y="125078"/>
                </a:lnTo>
                <a:lnTo>
                  <a:pt x="248950" y="122464"/>
                </a:lnTo>
                <a:lnTo>
                  <a:pt x="253374" y="119850"/>
                </a:lnTo>
                <a:lnTo>
                  <a:pt x="257597" y="117035"/>
                </a:lnTo>
                <a:lnTo>
                  <a:pt x="261619" y="114220"/>
                </a:lnTo>
                <a:lnTo>
                  <a:pt x="265239" y="111203"/>
                </a:lnTo>
                <a:lnTo>
                  <a:pt x="268657" y="108187"/>
                </a:lnTo>
                <a:lnTo>
                  <a:pt x="271875" y="105170"/>
                </a:lnTo>
                <a:lnTo>
                  <a:pt x="274690" y="101752"/>
                </a:lnTo>
                <a:lnTo>
                  <a:pt x="277103" y="98534"/>
                </a:lnTo>
                <a:lnTo>
                  <a:pt x="279315" y="95116"/>
                </a:lnTo>
                <a:lnTo>
                  <a:pt x="281326" y="91697"/>
                </a:lnTo>
                <a:lnTo>
                  <a:pt x="282935" y="88078"/>
                </a:lnTo>
                <a:lnTo>
                  <a:pt x="284141" y="84458"/>
                </a:lnTo>
                <a:lnTo>
                  <a:pt x="284946" y="80637"/>
                </a:lnTo>
                <a:lnTo>
                  <a:pt x="285549" y="77018"/>
                </a:lnTo>
                <a:lnTo>
                  <a:pt x="285750" y="73197"/>
                </a:lnTo>
                <a:lnTo>
                  <a:pt x="285549" y="69376"/>
                </a:lnTo>
                <a:lnTo>
                  <a:pt x="284946" y="65556"/>
                </a:lnTo>
                <a:lnTo>
                  <a:pt x="284141" y="61936"/>
                </a:lnTo>
                <a:lnTo>
                  <a:pt x="282935" y="58316"/>
                </a:lnTo>
                <a:lnTo>
                  <a:pt x="281326" y="54697"/>
                </a:lnTo>
                <a:lnTo>
                  <a:pt x="279315" y="51077"/>
                </a:lnTo>
                <a:lnTo>
                  <a:pt x="277103" y="47860"/>
                </a:lnTo>
                <a:lnTo>
                  <a:pt x="274690" y="44441"/>
                </a:lnTo>
                <a:lnTo>
                  <a:pt x="271875" y="41224"/>
                </a:lnTo>
                <a:lnTo>
                  <a:pt x="268657" y="38006"/>
                </a:lnTo>
                <a:lnTo>
                  <a:pt x="265239" y="34990"/>
                </a:lnTo>
                <a:lnTo>
                  <a:pt x="261619" y="31973"/>
                </a:lnTo>
                <a:lnTo>
                  <a:pt x="257597" y="29158"/>
                </a:lnTo>
                <a:lnTo>
                  <a:pt x="253374" y="26343"/>
                </a:lnTo>
                <a:lnTo>
                  <a:pt x="248950" y="23729"/>
                </a:lnTo>
                <a:lnTo>
                  <a:pt x="244325" y="21316"/>
                </a:lnTo>
                <a:lnTo>
                  <a:pt x="239298" y="18903"/>
                </a:lnTo>
                <a:lnTo>
                  <a:pt x="234271" y="16489"/>
                </a:lnTo>
                <a:lnTo>
                  <a:pt x="228841" y="14479"/>
                </a:lnTo>
                <a:lnTo>
                  <a:pt x="223211" y="12468"/>
                </a:lnTo>
                <a:lnTo>
                  <a:pt x="217379" y="10457"/>
                </a:lnTo>
                <a:lnTo>
                  <a:pt x="211548" y="8848"/>
                </a:lnTo>
                <a:lnTo>
                  <a:pt x="205314" y="7239"/>
                </a:lnTo>
                <a:lnTo>
                  <a:pt x="198879" y="5631"/>
                </a:lnTo>
                <a:lnTo>
                  <a:pt x="192444" y="4424"/>
                </a:lnTo>
                <a:lnTo>
                  <a:pt x="185808" y="3217"/>
                </a:lnTo>
                <a:lnTo>
                  <a:pt x="178971" y="2413"/>
                </a:lnTo>
                <a:lnTo>
                  <a:pt x="171933" y="1609"/>
                </a:lnTo>
                <a:lnTo>
                  <a:pt x="164894" y="804"/>
                </a:lnTo>
                <a:lnTo>
                  <a:pt x="157655" y="402"/>
                </a:lnTo>
                <a:lnTo>
                  <a:pt x="150215" y="201"/>
                </a:lnTo>
                <a:lnTo>
                  <a:pt x="14277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3" name="Google Shape;103;p15"/>
          <p:cNvSpPr/>
          <p:nvPr/>
        </p:nvSpPr>
        <p:spPr>
          <a:xfrm>
            <a:off x="5340943" y="588438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4" name="Google Shape;104;p15"/>
          <p:cNvSpPr/>
          <p:nvPr/>
        </p:nvSpPr>
        <p:spPr>
          <a:xfrm rot="9937243" flipH="1">
            <a:off x="-1486557" y="49483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90212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subTitle" idx="1"/>
          </p:nvPr>
        </p:nvSpPr>
        <p:spPr>
          <a:xfrm>
            <a:off x="5715000" y="3594212"/>
            <a:ext cx="5016400" cy="176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07" name="Google Shape;107;p16"/>
          <p:cNvSpPr txBox="1">
            <a:spLocks noGrp="1"/>
          </p:cNvSpPr>
          <p:nvPr>
            <p:ph type="title"/>
          </p:nvPr>
        </p:nvSpPr>
        <p:spPr>
          <a:xfrm>
            <a:off x="5715028" y="2679045"/>
            <a:ext cx="50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08" name="Google Shape;108;p16"/>
          <p:cNvSpPr/>
          <p:nvPr/>
        </p:nvSpPr>
        <p:spPr>
          <a:xfrm rot="-7148924">
            <a:off x="10143644" y="-15903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9" name="Google Shape;109;p16"/>
          <p:cNvSpPr/>
          <p:nvPr/>
        </p:nvSpPr>
        <p:spPr>
          <a:xfrm rot="5400000">
            <a:off x="114443" y="12085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0" name="Google Shape;110;p16"/>
          <p:cNvSpPr/>
          <p:nvPr/>
        </p:nvSpPr>
        <p:spPr>
          <a:xfrm rot="5400000">
            <a:off x="10688910" y="5538483"/>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1" name="Google Shape;111;p16"/>
          <p:cNvSpPr/>
          <p:nvPr/>
        </p:nvSpPr>
        <p:spPr>
          <a:xfrm rot="9937243" flipH="1">
            <a:off x="-1486557" y="49483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236146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14" name="Google Shape;114;p17"/>
          <p:cNvSpPr txBox="1">
            <a:spLocks noGrp="1"/>
          </p:cNvSpPr>
          <p:nvPr>
            <p:ph type="title" idx="2"/>
          </p:nvPr>
        </p:nvSpPr>
        <p:spPr>
          <a:xfrm>
            <a:off x="1128600" y="4088296"/>
            <a:ext cx="32356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5" name="Google Shape;115;p17"/>
          <p:cNvSpPr txBox="1">
            <a:spLocks noGrp="1"/>
          </p:cNvSpPr>
          <p:nvPr>
            <p:ph type="subTitle" idx="1"/>
          </p:nvPr>
        </p:nvSpPr>
        <p:spPr>
          <a:xfrm>
            <a:off x="1128600" y="4791884"/>
            <a:ext cx="3235600" cy="931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16" name="Google Shape;116;p17"/>
          <p:cNvSpPr txBox="1">
            <a:spLocks noGrp="1"/>
          </p:cNvSpPr>
          <p:nvPr>
            <p:ph type="title" idx="3"/>
          </p:nvPr>
        </p:nvSpPr>
        <p:spPr>
          <a:xfrm>
            <a:off x="4478196" y="4088296"/>
            <a:ext cx="32356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7" name="Google Shape;117;p17"/>
          <p:cNvSpPr txBox="1">
            <a:spLocks noGrp="1"/>
          </p:cNvSpPr>
          <p:nvPr>
            <p:ph type="subTitle" idx="4"/>
          </p:nvPr>
        </p:nvSpPr>
        <p:spPr>
          <a:xfrm>
            <a:off x="4478196" y="4791884"/>
            <a:ext cx="3235600" cy="931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18" name="Google Shape;118;p17"/>
          <p:cNvSpPr txBox="1">
            <a:spLocks noGrp="1"/>
          </p:cNvSpPr>
          <p:nvPr>
            <p:ph type="title" idx="5"/>
          </p:nvPr>
        </p:nvSpPr>
        <p:spPr>
          <a:xfrm>
            <a:off x="7827797" y="4088296"/>
            <a:ext cx="32356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19" name="Google Shape;119;p17"/>
          <p:cNvSpPr txBox="1">
            <a:spLocks noGrp="1"/>
          </p:cNvSpPr>
          <p:nvPr>
            <p:ph type="subTitle" idx="6"/>
          </p:nvPr>
        </p:nvSpPr>
        <p:spPr>
          <a:xfrm>
            <a:off x="7827797" y="4791884"/>
            <a:ext cx="3235600" cy="931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grpSp>
        <p:nvGrpSpPr>
          <p:cNvPr id="120" name="Google Shape;120;p17"/>
          <p:cNvGrpSpPr/>
          <p:nvPr/>
        </p:nvGrpSpPr>
        <p:grpSpPr>
          <a:xfrm>
            <a:off x="3881958" y="6672551"/>
            <a:ext cx="1539028" cy="651215"/>
            <a:chOff x="4365325" y="4348050"/>
            <a:chExt cx="313925" cy="132825"/>
          </a:xfrm>
        </p:grpSpPr>
        <p:sp>
          <p:nvSpPr>
            <p:cNvPr id="121" name="Google Shape;121;p17"/>
            <p:cNvSpPr/>
            <p:nvPr/>
          </p:nvSpPr>
          <p:spPr>
            <a:xfrm>
              <a:off x="4643800" y="4466350"/>
              <a:ext cx="6475" cy="3250"/>
            </a:xfrm>
            <a:custGeom>
              <a:avLst/>
              <a:gdLst/>
              <a:ahLst/>
              <a:cxnLst/>
              <a:rect l="l" t="t" r="r" b="b"/>
              <a:pathLst>
                <a:path w="259" h="130" extrusionOk="0">
                  <a:moveTo>
                    <a:pt x="33" y="1"/>
                  </a:moveTo>
                  <a:lnTo>
                    <a:pt x="1" y="65"/>
                  </a:lnTo>
                  <a:lnTo>
                    <a:pt x="33" y="97"/>
                  </a:lnTo>
                  <a:lnTo>
                    <a:pt x="65" y="130"/>
                  </a:lnTo>
                  <a:lnTo>
                    <a:pt x="194" y="130"/>
                  </a:lnTo>
                  <a:lnTo>
                    <a:pt x="226" y="97"/>
                  </a:lnTo>
                  <a:lnTo>
                    <a:pt x="258" y="65"/>
                  </a:lnTo>
                  <a:lnTo>
                    <a:pt x="226"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17"/>
            <p:cNvSpPr/>
            <p:nvPr/>
          </p:nvSpPr>
          <p:spPr>
            <a:xfrm>
              <a:off x="4676000" y="4348050"/>
              <a:ext cx="3250" cy="3250"/>
            </a:xfrm>
            <a:custGeom>
              <a:avLst/>
              <a:gdLst/>
              <a:ahLst/>
              <a:cxnLst/>
              <a:rect l="l" t="t" r="r" b="b"/>
              <a:pathLst>
                <a:path w="130" h="130" extrusionOk="0">
                  <a:moveTo>
                    <a:pt x="65" y="0"/>
                  </a:moveTo>
                  <a:lnTo>
                    <a:pt x="0" y="33"/>
                  </a:lnTo>
                  <a:lnTo>
                    <a:pt x="0" y="65"/>
                  </a:lnTo>
                  <a:lnTo>
                    <a:pt x="0" y="129"/>
                  </a:lnTo>
                  <a:lnTo>
                    <a:pt x="97" y="129"/>
                  </a:lnTo>
                  <a:lnTo>
                    <a:pt x="129" y="65"/>
                  </a:lnTo>
                  <a:lnTo>
                    <a:pt x="97" y="33"/>
                  </a:lnTo>
                  <a:lnTo>
                    <a:pt x="65" y="0"/>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17"/>
            <p:cNvSpPr/>
            <p:nvPr/>
          </p:nvSpPr>
          <p:spPr>
            <a:xfrm>
              <a:off x="4442600" y="4440600"/>
              <a:ext cx="6450" cy="3250"/>
            </a:xfrm>
            <a:custGeom>
              <a:avLst/>
              <a:gdLst/>
              <a:ahLst/>
              <a:cxnLst/>
              <a:rect l="l" t="t" r="r" b="b"/>
              <a:pathLst>
                <a:path w="258" h="130" extrusionOk="0">
                  <a:moveTo>
                    <a:pt x="32" y="1"/>
                  </a:moveTo>
                  <a:lnTo>
                    <a:pt x="0" y="65"/>
                  </a:lnTo>
                  <a:lnTo>
                    <a:pt x="32" y="97"/>
                  </a:lnTo>
                  <a:lnTo>
                    <a:pt x="65" y="129"/>
                  </a:lnTo>
                  <a:lnTo>
                    <a:pt x="193" y="129"/>
                  </a:lnTo>
                  <a:lnTo>
                    <a:pt x="225" y="97"/>
                  </a:lnTo>
                  <a:lnTo>
                    <a:pt x="258" y="65"/>
                  </a:lnTo>
                  <a:lnTo>
                    <a:pt x="225"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4" name="Google Shape;124;p17"/>
            <p:cNvSpPr/>
            <p:nvPr/>
          </p:nvSpPr>
          <p:spPr>
            <a:xfrm>
              <a:off x="4365325" y="4411625"/>
              <a:ext cx="3250" cy="3250"/>
            </a:xfrm>
            <a:custGeom>
              <a:avLst/>
              <a:gdLst/>
              <a:ahLst/>
              <a:cxnLst/>
              <a:rect l="l" t="t" r="r" b="b"/>
              <a:pathLst>
                <a:path w="130" h="130" extrusionOk="0">
                  <a:moveTo>
                    <a:pt x="33" y="1"/>
                  </a:moveTo>
                  <a:lnTo>
                    <a:pt x="1" y="65"/>
                  </a:lnTo>
                  <a:lnTo>
                    <a:pt x="33" y="97"/>
                  </a:lnTo>
                  <a:lnTo>
                    <a:pt x="65" y="129"/>
                  </a:lnTo>
                  <a:lnTo>
                    <a:pt x="97" y="97"/>
                  </a:lnTo>
                  <a:lnTo>
                    <a:pt x="129" y="65"/>
                  </a:lnTo>
                  <a:lnTo>
                    <a:pt x="97"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5" name="Google Shape;125;p17"/>
            <p:cNvSpPr/>
            <p:nvPr/>
          </p:nvSpPr>
          <p:spPr>
            <a:xfrm>
              <a:off x="4394300" y="4477625"/>
              <a:ext cx="5650" cy="3250"/>
            </a:xfrm>
            <a:custGeom>
              <a:avLst/>
              <a:gdLst/>
              <a:ahLst/>
              <a:cxnLst/>
              <a:rect l="l" t="t" r="r" b="b"/>
              <a:pathLst>
                <a:path w="226" h="130" extrusionOk="0">
                  <a:moveTo>
                    <a:pt x="65" y="1"/>
                  </a:moveTo>
                  <a:lnTo>
                    <a:pt x="1" y="33"/>
                  </a:lnTo>
                  <a:lnTo>
                    <a:pt x="1" y="65"/>
                  </a:lnTo>
                  <a:lnTo>
                    <a:pt x="1" y="97"/>
                  </a:lnTo>
                  <a:lnTo>
                    <a:pt x="65" y="129"/>
                  </a:lnTo>
                  <a:lnTo>
                    <a:pt x="161" y="129"/>
                  </a:lnTo>
                  <a:lnTo>
                    <a:pt x="226" y="97"/>
                  </a:lnTo>
                  <a:lnTo>
                    <a:pt x="226" y="65"/>
                  </a:lnTo>
                  <a:lnTo>
                    <a:pt x="226" y="33"/>
                  </a:lnTo>
                  <a:lnTo>
                    <a:pt x="161"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26" name="Google Shape;126;p17"/>
          <p:cNvSpPr/>
          <p:nvPr/>
        </p:nvSpPr>
        <p:spPr>
          <a:xfrm rot="7148924" flipH="1">
            <a:off x="-1920960" y="-2222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7" name="Google Shape;127;p17"/>
          <p:cNvSpPr/>
          <p:nvPr/>
        </p:nvSpPr>
        <p:spPr>
          <a:xfrm rot="-9937243">
            <a:off x="10247747" y="59607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55130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30" name="Google Shape;130;p18"/>
          <p:cNvSpPr txBox="1">
            <a:spLocks noGrp="1"/>
          </p:cNvSpPr>
          <p:nvPr>
            <p:ph type="title" idx="2"/>
          </p:nvPr>
        </p:nvSpPr>
        <p:spPr>
          <a:xfrm>
            <a:off x="1244800" y="4088300"/>
            <a:ext cx="30032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31" name="Google Shape;131;p18"/>
          <p:cNvSpPr txBox="1">
            <a:spLocks noGrp="1"/>
          </p:cNvSpPr>
          <p:nvPr>
            <p:ph type="subTitle" idx="1"/>
          </p:nvPr>
        </p:nvSpPr>
        <p:spPr>
          <a:xfrm>
            <a:off x="1244800" y="4791900"/>
            <a:ext cx="3003200" cy="1126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32" name="Google Shape;132;p18"/>
          <p:cNvSpPr txBox="1">
            <a:spLocks noGrp="1"/>
          </p:cNvSpPr>
          <p:nvPr>
            <p:ph type="title" idx="3"/>
          </p:nvPr>
        </p:nvSpPr>
        <p:spPr>
          <a:xfrm>
            <a:off x="4594403" y="4088300"/>
            <a:ext cx="30032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33" name="Google Shape;133;p18"/>
          <p:cNvSpPr txBox="1">
            <a:spLocks noGrp="1"/>
          </p:cNvSpPr>
          <p:nvPr>
            <p:ph type="subTitle" idx="4"/>
          </p:nvPr>
        </p:nvSpPr>
        <p:spPr>
          <a:xfrm>
            <a:off x="4594399" y="4791900"/>
            <a:ext cx="3003200" cy="1126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34" name="Google Shape;134;p18"/>
          <p:cNvSpPr txBox="1">
            <a:spLocks noGrp="1"/>
          </p:cNvSpPr>
          <p:nvPr>
            <p:ph type="title" idx="5"/>
          </p:nvPr>
        </p:nvSpPr>
        <p:spPr>
          <a:xfrm>
            <a:off x="7944009" y="4088300"/>
            <a:ext cx="30032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35" name="Google Shape;135;p18"/>
          <p:cNvSpPr txBox="1">
            <a:spLocks noGrp="1"/>
          </p:cNvSpPr>
          <p:nvPr>
            <p:ph type="subTitle" idx="6"/>
          </p:nvPr>
        </p:nvSpPr>
        <p:spPr>
          <a:xfrm>
            <a:off x="7944001" y="4791900"/>
            <a:ext cx="3003200" cy="1126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grpSp>
        <p:nvGrpSpPr>
          <p:cNvPr id="136" name="Google Shape;136;p18"/>
          <p:cNvGrpSpPr/>
          <p:nvPr/>
        </p:nvGrpSpPr>
        <p:grpSpPr>
          <a:xfrm>
            <a:off x="3881958" y="6672551"/>
            <a:ext cx="1539028" cy="651215"/>
            <a:chOff x="4365325" y="4348050"/>
            <a:chExt cx="313925" cy="132825"/>
          </a:xfrm>
        </p:grpSpPr>
        <p:sp>
          <p:nvSpPr>
            <p:cNvPr id="137" name="Google Shape;137;p18"/>
            <p:cNvSpPr/>
            <p:nvPr/>
          </p:nvSpPr>
          <p:spPr>
            <a:xfrm>
              <a:off x="4643800" y="4466350"/>
              <a:ext cx="6475" cy="3250"/>
            </a:xfrm>
            <a:custGeom>
              <a:avLst/>
              <a:gdLst/>
              <a:ahLst/>
              <a:cxnLst/>
              <a:rect l="l" t="t" r="r" b="b"/>
              <a:pathLst>
                <a:path w="259" h="130" extrusionOk="0">
                  <a:moveTo>
                    <a:pt x="33" y="1"/>
                  </a:moveTo>
                  <a:lnTo>
                    <a:pt x="1" y="65"/>
                  </a:lnTo>
                  <a:lnTo>
                    <a:pt x="33" y="97"/>
                  </a:lnTo>
                  <a:lnTo>
                    <a:pt x="65" y="130"/>
                  </a:lnTo>
                  <a:lnTo>
                    <a:pt x="194" y="130"/>
                  </a:lnTo>
                  <a:lnTo>
                    <a:pt x="226" y="97"/>
                  </a:lnTo>
                  <a:lnTo>
                    <a:pt x="258" y="65"/>
                  </a:lnTo>
                  <a:lnTo>
                    <a:pt x="226"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8" name="Google Shape;138;p18"/>
            <p:cNvSpPr/>
            <p:nvPr/>
          </p:nvSpPr>
          <p:spPr>
            <a:xfrm>
              <a:off x="4676000" y="4348050"/>
              <a:ext cx="3250" cy="3250"/>
            </a:xfrm>
            <a:custGeom>
              <a:avLst/>
              <a:gdLst/>
              <a:ahLst/>
              <a:cxnLst/>
              <a:rect l="l" t="t" r="r" b="b"/>
              <a:pathLst>
                <a:path w="130" h="130" extrusionOk="0">
                  <a:moveTo>
                    <a:pt x="65" y="0"/>
                  </a:moveTo>
                  <a:lnTo>
                    <a:pt x="0" y="33"/>
                  </a:lnTo>
                  <a:lnTo>
                    <a:pt x="0" y="65"/>
                  </a:lnTo>
                  <a:lnTo>
                    <a:pt x="0" y="129"/>
                  </a:lnTo>
                  <a:lnTo>
                    <a:pt x="97" y="129"/>
                  </a:lnTo>
                  <a:lnTo>
                    <a:pt x="129" y="65"/>
                  </a:lnTo>
                  <a:lnTo>
                    <a:pt x="97" y="33"/>
                  </a:lnTo>
                  <a:lnTo>
                    <a:pt x="65" y="0"/>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9" name="Google Shape;139;p18"/>
            <p:cNvSpPr/>
            <p:nvPr/>
          </p:nvSpPr>
          <p:spPr>
            <a:xfrm>
              <a:off x="4442600" y="4440600"/>
              <a:ext cx="6450" cy="3250"/>
            </a:xfrm>
            <a:custGeom>
              <a:avLst/>
              <a:gdLst/>
              <a:ahLst/>
              <a:cxnLst/>
              <a:rect l="l" t="t" r="r" b="b"/>
              <a:pathLst>
                <a:path w="258" h="130" extrusionOk="0">
                  <a:moveTo>
                    <a:pt x="32" y="1"/>
                  </a:moveTo>
                  <a:lnTo>
                    <a:pt x="0" y="65"/>
                  </a:lnTo>
                  <a:lnTo>
                    <a:pt x="32" y="97"/>
                  </a:lnTo>
                  <a:lnTo>
                    <a:pt x="65" y="129"/>
                  </a:lnTo>
                  <a:lnTo>
                    <a:pt x="193" y="129"/>
                  </a:lnTo>
                  <a:lnTo>
                    <a:pt x="225" y="97"/>
                  </a:lnTo>
                  <a:lnTo>
                    <a:pt x="258" y="65"/>
                  </a:lnTo>
                  <a:lnTo>
                    <a:pt x="225"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0" name="Google Shape;140;p18"/>
            <p:cNvSpPr/>
            <p:nvPr/>
          </p:nvSpPr>
          <p:spPr>
            <a:xfrm>
              <a:off x="4365325" y="4411625"/>
              <a:ext cx="3250" cy="3250"/>
            </a:xfrm>
            <a:custGeom>
              <a:avLst/>
              <a:gdLst/>
              <a:ahLst/>
              <a:cxnLst/>
              <a:rect l="l" t="t" r="r" b="b"/>
              <a:pathLst>
                <a:path w="130" h="130" extrusionOk="0">
                  <a:moveTo>
                    <a:pt x="33" y="1"/>
                  </a:moveTo>
                  <a:lnTo>
                    <a:pt x="1" y="65"/>
                  </a:lnTo>
                  <a:lnTo>
                    <a:pt x="33" y="97"/>
                  </a:lnTo>
                  <a:lnTo>
                    <a:pt x="65" y="129"/>
                  </a:lnTo>
                  <a:lnTo>
                    <a:pt x="97" y="97"/>
                  </a:lnTo>
                  <a:lnTo>
                    <a:pt x="129" y="65"/>
                  </a:lnTo>
                  <a:lnTo>
                    <a:pt x="97"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1" name="Google Shape;141;p18"/>
            <p:cNvSpPr/>
            <p:nvPr/>
          </p:nvSpPr>
          <p:spPr>
            <a:xfrm>
              <a:off x="4394300" y="4477625"/>
              <a:ext cx="5650" cy="3250"/>
            </a:xfrm>
            <a:custGeom>
              <a:avLst/>
              <a:gdLst/>
              <a:ahLst/>
              <a:cxnLst/>
              <a:rect l="l" t="t" r="r" b="b"/>
              <a:pathLst>
                <a:path w="226" h="130" extrusionOk="0">
                  <a:moveTo>
                    <a:pt x="65" y="1"/>
                  </a:moveTo>
                  <a:lnTo>
                    <a:pt x="1" y="33"/>
                  </a:lnTo>
                  <a:lnTo>
                    <a:pt x="1" y="65"/>
                  </a:lnTo>
                  <a:lnTo>
                    <a:pt x="1" y="97"/>
                  </a:lnTo>
                  <a:lnTo>
                    <a:pt x="65" y="129"/>
                  </a:lnTo>
                  <a:lnTo>
                    <a:pt x="161" y="129"/>
                  </a:lnTo>
                  <a:lnTo>
                    <a:pt x="226" y="97"/>
                  </a:lnTo>
                  <a:lnTo>
                    <a:pt x="226" y="65"/>
                  </a:lnTo>
                  <a:lnTo>
                    <a:pt x="226" y="33"/>
                  </a:lnTo>
                  <a:lnTo>
                    <a:pt x="161"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42" name="Google Shape;142;p18"/>
          <p:cNvSpPr/>
          <p:nvPr/>
        </p:nvSpPr>
        <p:spPr>
          <a:xfrm rot="9937243" flipH="1">
            <a:off x="-2065224" y="5688808"/>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18"/>
          <p:cNvSpPr/>
          <p:nvPr/>
        </p:nvSpPr>
        <p:spPr>
          <a:xfrm rot="7148924" flipH="1">
            <a:off x="11008178" y="5352204"/>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18"/>
          <p:cNvSpPr/>
          <p:nvPr/>
        </p:nvSpPr>
        <p:spPr>
          <a:xfrm rot="5400000">
            <a:off x="-129157" y="3764333"/>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5" name="Google Shape;145;p18"/>
          <p:cNvSpPr/>
          <p:nvPr/>
        </p:nvSpPr>
        <p:spPr>
          <a:xfrm rot="5400000">
            <a:off x="10567510" y="1499983"/>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75862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5593600" y="3177933"/>
            <a:ext cx="5946400" cy="15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148" name="Google Shape;148;p19"/>
          <p:cNvSpPr txBox="1">
            <a:spLocks noGrp="1"/>
          </p:cNvSpPr>
          <p:nvPr>
            <p:ph type="title" idx="2" hasCustomPrompt="1"/>
          </p:nvPr>
        </p:nvSpPr>
        <p:spPr>
          <a:xfrm>
            <a:off x="7560200" y="1358567"/>
            <a:ext cx="2013200" cy="14148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1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9" name="Google Shape;149;p19"/>
          <p:cNvSpPr txBox="1">
            <a:spLocks noGrp="1"/>
          </p:cNvSpPr>
          <p:nvPr>
            <p:ph type="subTitle" idx="1"/>
          </p:nvPr>
        </p:nvSpPr>
        <p:spPr>
          <a:xfrm>
            <a:off x="6977200" y="4928233"/>
            <a:ext cx="3179200" cy="793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50" name="Google Shape;150;p19"/>
          <p:cNvSpPr/>
          <p:nvPr/>
        </p:nvSpPr>
        <p:spPr>
          <a:xfrm rot="9937243" flipH="1">
            <a:off x="-2919824" y="4448955"/>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1" name="Google Shape;151;p19"/>
          <p:cNvSpPr/>
          <p:nvPr/>
        </p:nvSpPr>
        <p:spPr>
          <a:xfrm>
            <a:off x="10277610" y="5926451"/>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2" name="Google Shape;152;p19"/>
          <p:cNvSpPr/>
          <p:nvPr/>
        </p:nvSpPr>
        <p:spPr>
          <a:xfrm rot="5400000">
            <a:off x="4801243" y="5211851"/>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53" name="Google Shape;153;p19"/>
          <p:cNvSpPr/>
          <p:nvPr/>
        </p:nvSpPr>
        <p:spPr>
          <a:xfrm rot="-7148924">
            <a:off x="10508311" y="-1832727"/>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10890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4"/>
        <p:cNvGrpSpPr/>
        <p:nvPr/>
      </p:nvGrpSpPr>
      <p:grpSpPr>
        <a:xfrm>
          <a:off x="0" y="0"/>
          <a:ext cx="0" cy="0"/>
          <a:chOff x="0" y="0"/>
          <a:chExt cx="0" cy="0"/>
        </a:xfrm>
      </p:grpSpPr>
      <p:sp>
        <p:nvSpPr>
          <p:cNvPr id="155" name="Google Shape;155;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56" name="Google Shape;156;p20"/>
          <p:cNvSpPr txBox="1">
            <a:spLocks noGrp="1"/>
          </p:cNvSpPr>
          <p:nvPr>
            <p:ph type="title" idx="2"/>
          </p:nvPr>
        </p:nvSpPr>
        <p:spPr>
          <a:xfrm>
            <a:off x="1343601" y="2129567"/>
            <a:ext cx="2879600" cy="5812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57" name="Google Shape;157;p20"/>
          <p:cNvSpPr txBox="1">
            <a:spLocks noGrp="1"/>
          </p:cNvSpPr>
          <p:nvPr>
            <p:ph type="subTitle" idx="1"/>
          </p:nvPr>
        </p:nvSpPr>
        <p:spPr>
          <a:xfrm>
            <a:off x="1343600" y="2681535"/>
            <a:ext cx="2879600" cy="1026400"/>
          </a:xfrm>
          <a:prstGeom prst="rect">
            <a:avLst/>
          </a:prstGeom>
          <a:solidFill>
            <a:schemeClr val="dk2"/>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58" name="Google Shape;158;p20"/>
          <p:cNvSpPr txBox="1">
            <a:spLocks noGrp="1"/>
          </p:cNvSpPr>
          <p:nvPr>
            <p:ph type="title" idx="3"/>
          </p:nvPr>
        </p:nvSpPr>
        <p:spPr>
          <a:xfrm>
            <a:off x="7971729" y="2129567"/>
            <a:ext cx="2879600" cy="58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59" name="Google Shape;159;p20"/>
          <p:cNvSpPr txBox="1">
            <a:spLocks noGrp="1"/>
          </p:cNvSpPr>
          <p:nvPr>
            <p:ph type="subTitle" idx="4"/>
          </p:nvPr>
        </p:nvSpPr>
        <p:spPr>
          <a:xfrm>
            <a:off x="7971735" y="2681535"/>
            <a:ext cx="2879600" cy="10264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60" name="Google Shape;160;p20"/>
          <p:cNvSpPr txBox="1">
            <a:spLocks noGrp="1"/>
          </p:cNvSpPr>
          <p:nvPr>
            <p:ph type="title" idx="5"/>
          </p:nvPr>
        </p:nvSpPr>
        <p:spPr>
          <a:xfrm>
            <a:off x="1343601" y="4136860"/>
            <a:ext cx="2879600" cy="581200"/>
          </a:xfrm>
          <a:prstGeom prst="rect">
            <a:avLst/>
          </a:prstGeom>
          <a:solidFill>
            <a:schemeClr val="accent1"/>
          </a:solidFill>
        </p:spPr>
        <p:txBody>
          <a:bodyPr spcFirstLastPara="1" wrap="square" lIns="91425" tIns="91425" rIns="91425" bIns="91425" anchor="ctr" anchorCtr="0">
            <a:noAutofit/>
          </a:bodyPr>
          <a:lstStyle>
            <a:lvl1pPr lvl="0" algn="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61" name="Google Shape;161;p20"/>
          <p:cNvSpPr txBox="1">
            <a:spLocks noGrp="1"/>
          </p:cNvSpPr>
          <p:nvPr>
            <p:ph type="subTitle" idx="6"/>
          </p:nvPr>
        </p:nvSpPr>
        <p:spPr>
          <a:xfrm>
            <a:off x="1343600" y="4688828"/>
            <a:ext cx="2879600" cy="1026400"/>
          </a:xfrm>
          <a:prstGeom prst="rect">
            <a:avLst/>
          </a:prstGeom>
          <a:solidFill>
            <a:schemeClr val="dk2"/>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62" name="Google Shape;162;p20"/>
          <p:cNvSpPr txBox="1">
            <a:spLocks noGrp="1"/>
          </p:cNvSpPr>
          <p:nvPr>
            <p:ph type="title" idx="7"/>
          </p:nvPr>
        </p:nvSpPr>
        <p:spPr>
          <a:xfrm>
            <a:off x="7971729" y="4136860"/>
            <a:ext cx="2879600" cy="581200"/>
          </a:xfrm>
          <a:prstGeom prst="rect">
            <a:avLst/>
          </a:prstGeom>
          <a:solidFill>
            <a:schemeClr val="accent1"/>
          </a:solidFill>
        </p:spPr>
        <p:txBody>
          <a:bodyPr spcFirstLastPara="1" wrap="square" lIns="91425" tIns="91425" rIns="91425" bIns="91425" anchor="ctr" anchorCtr="0">
            <a:noAutofit/>
          </a:bodyPr>
          <a:lstStyle>
            <a:lvl1pPr lvl="0"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163" name="Google Shape;163;p20"/>
          <p:cNvSpPr txBox="1">
            <a:spLocks noGrp="1"/>
          </p:cNvSpPr>
          <p:nvPr>
            <p:ph type="subTitle" idx="8"/>
          </p:nvPr>
        </p:nvSpPr>
        <p:spPr>
          <a:xfrm>
            <a:off x="7971735" y="4688828"/>
            <a:ext cx="2879600" cy="10264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grpSp>
        <p:nvGrpSpPr>
          <p:cNvPr id="164" name="Google Shape;164;p20"/>
          <p:cNvGrpSpPr/>
          <p:nvPr/>
        </p:nvGrpSpPr>
        <p:grpSpPr>
          <a:xfrm>
            <a:off x="10145191" y="6318902"/>
            <a:ext cx="1539028" cy="651215"/>
            <a:chOff x="4365325" y="4348050"/>
            <a:chExt cx="313925" cy="132825"/>
          </a:xfrm>
        </p:grpSpPr>
        <p:sp>
          <p:nvSpPr>
            <p:cNvPr id="165" name="Google Shape;165;p20"/>
            <p:cNvSpPr/>
            <p:nvPr/>
          </p:nvSpPr>
          <p:spPr>
            <a:xfrm>
              <a:off x="4643800" y="4466350"/>
              <a:ext cx="6475" cy="3250"/>
            </a:xfrm>
            <a:custGeom>
              <a:avLst/>
              <a:gdLst/>
              <a:ahLst/>
              <a:cxnLst/>
              <a:rect l="l" t="t" r="r" b="b"/>
              <a:pathLst>
                <a:path w="259" h="130" extrusionOk="0">
                  <a:moveTo>
                    <a:pt x="33" y="1"/>
                  </a:moveTo>
                  <a:lnTo>
                    <a:pt x="1" y="65"/>
                  </a:lnTo>
                  <a:lnTo>
                    <a:pt x="33" y="97"/>
                  </a:lnTo>
                  <a:lnTo>
                    <a:pt x="65" y="130"/>
                  </a:lnTo>
                  <a:lnTo>
                    <a:pt x="194" y="130"/>
                  </a:lnTo>
                  <a:lnTo>
                    <a:pt x="226" y="97"/>
                  </a:lnTo>
                  <a:lnTo>
                    <a:pt x="258" y="65"/>
                  </a:lnTo>
                  <a:lnTo>
                    <a:pt x="226"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6" name="Google Shape;166;p20"/>
            <p:cNvSpPr/>
            <p:nvPr/>
          </p:nvSpPr>
          <p:spPr>
            <a:xfrm>
              <a:off x="4676000" y="4348050"/>
              <a:ext cx="3250" cy="3250"/>
            </a:xfrm>
            <a:custGeom>
              <a:avLst/>
              <a:gdLst/>
              <a:ahLst/>
              <a:cxnLst/>
              <a:rect l="l" t="t" r="r" b="b"/>
              <a:pathLst>
                <a:path w="130" h="130" extrusionOk="0">
                  <a:moveTo>
                    <a:pt x="65" y="0"/>
                  </a:moveTo>
                  <a:lnTo>
                    <a:pt x="0" y="33"/>
                  </a:lnTo>
                  <a:lnTo>
                    <a:pt x="0" y="65"/>
                  </a:lnTo>
                  <a:lnTo>
                    <a:pt x="0" y="129"/>
                  </a:lnTo>
                  <a:lnTo>
                    <a:pt x="97" y="129"/>
                  </a:lnTo>
                  <a:lnTo>
                    <a:pt x="129" y="65"/>
                  </a:lnTo>
                  <a:lnTo>
                    <a:pt x="97" y="33"/>
                  </a:lnTo>
                  <a:lnTo>
                    <a:pt x="65" y="0"/>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7" name="Google Shape;167;p20"/>
            <p:cNvSpPr/>
            <p:nvPr/>
          </p:nvSpPr>
          <p:spPr>
            <a:xfrm>
              <a:off x="4442600" y="4440600"/>
              <a:ext cx="6450" cy="3250"/>
            </a:xfrm>
            <a:custGeom>
              <a:avLst/>
              <a:gdLst/>
              <a:ahLst/>
              <a:cxnLst/>
              <a:rect l="l" t="t" r="r" b="b"/>
              <a:pathLst>
                <a:path w="258" h="130" extrusionOk="0">
                  <a:moveTo>
                    <a:pt x="32" y="1"/>
                  </a:moveTo>
                  <a:lnTo>
                    <a:pt x="0" y="65"/>
                  </a:lnTo>
                  <a:lnTo>
                    <a:pt x="32" y="97"/>
                  </a:lnTo>
                  <a:lnTo>
                    <a:pt x="65" y="129"/>
                  </a:lnTo>
                  <a:lnTo>
                    <a:pt x="193" y="129"/>
                  </a:lnTo>
                  <a:lnTo>
                    <a:pt x="225" y="97"/>
                  </a:lnTo>
                  <a:lnTo>
                    <a:pt x="258" y="65"/>
                  </a:lnTo>
                  <a:lnTo>
                    <a:pt x="225"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8" name="Google Shape;168;p20"/>
            <p:cNvSpPr/>
            <p:nvPr/>
          </p:nvSpPr>
          <p:spPr>
            <a:xfrm>
              <a:off x="4365325" y="4411625"/>
              <a:ext cx="3250" cy="3250"/>
            </a:xfrm>
            <a:custGeom>
              <a:avLst/>
              <a:gdLst/>
              <a:ahLst/>
              <a:cxnLst/>
              <a:rect l="l" t="t" r="r" b="b"/>
              <a:pathLst>
                <a:path w="130" h="130" extrusionOk="0">
                  <a:moveTo>
                    <a:pt x="33" y="1"/>
                  </a:moveTo>
                  <a:lnTo>
                    <a:pt x="1" y="65"/>
                  </a:lnTo>
                  <a:lnTo>
                    <a:pt x="33" y="97"/>
                  </a:lnTo>
                  <a:lnTo>
                    <a:pt x="65" y="129"/>
                  </a:lnTo>
                  <a:lnTo>
                    <a:pt x="97" y="97"/>
                  </a:lnTo>
                  <a:lnTo>
                    <a:pt x="129" y="65"/>
                  </a:lnTo>
                  <a:lnTo>
                    <a:pt x="97"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9" name="Google Shape;169;p20"/>
            <p:cNvSpPr/>
            <p:nvPr/>
          </p:nvSpPr>
          <p:spPr>
            <a:xfrm>
              <a:off x="4394300" y="4477625"/>
              <a:ext cx="5650" cy="3250"/>
            </a:xfrm>
            <a:custGeom>
              <a:avLst/>
              <a:gdLst/>
              <a:ahLst/>
              <a:cxnLst/>
              <a:rect l="l" t="t" r="r" b="b"/>
              <a:pathLst>
                <a:path w="226" h="130" extrusionOk="0">
                  <a:moveTo>
                    <a:pt x="65" y="1"/>
                  </a:moveTo>
                  <a:lnTo>
                    <a:pt x="1" y="33"/>
                  </a:lnTo>
                  <a:lnTo>
                    <a:pt x="1" y="65"/>
                  </a:lnTo>
                  <a:lnTo>
                    <a:pt x="1" y="97"/>
                  </a:lnTo>
                  <a:lnTo>
                    <a:pt x="65" y="129"/>
                  </a:lnTo>
                  <a:lnTo>
                    <a:pt x="161" y="129"/>
                  </a:lnTo>
                  <a:lnTo>
                    <a:pt x="226" y="97"/>
                  </a:lnTo>
                  <a:lnTo>
                    <a:pt x="226" y="65"/>
                  </a:lnTo>
                  <a:lnTo>
                    <a:pt x="226" y="33"/>
                  </a:lnTo>
                  <a:lnTo>
                    <a:pt x="161"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70" name="Google Shape;170;p20"/>
          <p:cNvSpPr/>
          <p:nvPr/>
        </p:nvSpPr>
        <p:spPr>
          <a:xfrm rot="-7148924">
            <a:off x="11002578" y="-187976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1" name="Google Shape;171;p20"/>
          <p:cNvSpPr/>
          <p:nvPr/>
        </p:nvSpPr>
        <p:spPr>
          <a:xfrm rot="5400000">
            <a:off x="-88757" y="41549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2" name="Google Shape;172;p20"/>
          <p:cNvSpPr/>
          <p:nvPr/>
        </p:nvSpPr>
        <p:spPr>
          <a:xfrm rot="5400000">
            <a:off x="10688910" y="232685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3" name="Google Shape;173;p20"/>
          <p:cNvSpPr/>
          <p:nvPr/>
        </p:nvSpPr>
        <p:spPr>
          <a:xfrm rot="9937243" flipH="1">
            <a:off x="-1841624" y="5621272"/>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72386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70667" y="3085400"/>
            <a:ext cx="6416800" cy="174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1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7" name="Google Shape;17;p3"/>
          <p:cNvSpPr txBox="1">
            <a:spLocks noGrp="1"/>
          </p:cNvSpPr>
          <p:nvPr>
            <p:ph type="title" idx="2" hasCustomPrompt="1"/>
          </p:nvPr>
        </p:nvSpPr>
        <p:spPr>
          <a:xfrm>
            <a:off x="2772467" y="1395533"/>
            <a:ext cx="2013200" cy="14148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6133" b="1"/>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8" name="Google Shape;18;p3"/>
          <p:cNvSpPr txBox="1">
            <a:spLocks noGrp="1"/>
          </p:cNvSpPr>
          <p:nvPr>
            <p:ph type="subTitle" idx="1"/>
          </p:nvPr>
        </p:nvSpPr>
        <p:spPr>
          <a:xfrm>
            <a:off x="2074667" y="4934567"/>
            <a:ext cx="3408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19" name="Google Shape;19;p3"/>
          <p:cNvSpPr/>
          <p:nvPr/>
        </p:nvSpPr>
        <p:spPr>
          <a:xfrm rot="-9937243">
            <a:off x="9278780" y="46435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 name="Google Shape;20;p3"/>
          <p:cNvSpPr/>
          <p:nvPr/>
        </p:nvSpPr>
        <p:spPr>
          <a:xfrm rot="7148924" flipH="1">
            <a:off x="-1127227" y="-1320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 name="Google Shape;21;p3"/>
          <p:cNvSpPr/>
          <p:nvPr/>
        </p:nvSpPr>
        <p:spPr>
          <a:xfrm rot="5400000">
            <a:off x="114443" y="54018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 name="Google Shape;22;p3"/>
          <p:cNvSpPr/>
          <p:nvPr/>
        </p:nvSpPr>
        <p:spPr>
          <a:xfrm rot="5400000">
            <a:off x="10688910" y="10120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960684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alphaModFix/>
          </a:blip>
          <a:stretch>
            <a:fillRect/>
          </a:stretch>
        </a:blipFill>
        <a:effectLst/>
      </p:bgPr>
    </p:bg>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76" name="Google Shape;176;p21"/>
          <p:cNvSpPr/>
          <p:nvPr/>
        </p:nvSpPr>
        <p:spPr>
          <a:xfrm rot="-9937243">
            <a:off x="10628147" y="5437306"/>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7" name="Google Shape;177;p21"/>
          <p:cNvSpPr/>
          <p:nvPr/>
        </p:nvSpPr>
        <p:spPr>
          <a:xfrm rot="7148924" flipH="1">
            <a:off x="-1682860" y="-1701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8" name="Google Shape;178;p21"/>
          <p:cNvSpPr/>
          <p:nvPr/>
        </p:nvSpPr>
        <p:spPr>
          <a:xfrm>
            <a:off x="450876" y="59557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9" name="Google Shape;179;p21"/>
          <p:cNvSpPr/>
          <p:nvPr/>
        </p:nvSpPr>
        <p:spPr>
          <a:xfrm>
            <a:off x="10311176" y="4285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385470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82" name="Google Shape;182;p22"/>
          <p:cNvSpPr/>
          <p:nvPr/>
        </p:nvSpPr>
        <p:spPr>
          <a:xfrm rot="9937243" flipH="1">
            <a:off x="-1996991" y="54499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3" name="Google Shape;183;p22"/>
          <p:cNvSpPr/>
          <p:nvPr/>
        </p:nvSpPr>
        <p:spPr>
          <a:xfrm rot="-7148924">
            <a:off x="10692878" y="-206776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4" name="Google Shape;184;p22"/>
          <p:cNvSpPr/>
          <p:nvPr/>
        </p:nvSpPr>
        <p:spPr>
          <a:xfrm rot="5400000" flipH="1">
            <a:off x="10749516" y="54757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5" name="Google Shape;185;p22"/>
          <p:cNvSpPr/>
          <p:nvPr/>
        </p:nvSpPr>
        <p:spPr>
          <a:xfrm rot="5400000" flipH="1">
            <a:off x="32116" y="10758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622281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88" name="Google Shape;188;p23"/>
          <p:cNvSpPr txBox="1">
            <a:spLocks noGrp="1"/>
          </p:cNvSpPr>
          <p:nvPr>
            <p:ph type="title" idx="2"/>
          </p:nvPr>
        </p:nvSpPr>
        <p:spPr>
          <a:xfrm>
            <a:off x="2018609" y="2039500"/>
            <a:ext cx="3572400" cy="7452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89" name="Google Shape;189;p23"/>
          <p:cNvSpPr txBox="1">
            <a:spLocks noGrp="1"/>
          </p:cNvSpPr>
          <p:nvPr>
            <p:ph type="title" idx="3"/>
          </p:nvPr>
        </p:nvSpPr>
        <p:spPr>
          <a:xfrm>
            <a:off x="6600575" y="2039500"/>
            <a:ext cx="3572800" cy="7452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90" name="Google Shape;190;p23"/>
          <p:cNvSpPr txBox="1">
            <a:spLocks noGrp="1"/>
          </p:cNvSpPr>
          <p:nvPr>
            <p:ph type="subTitle" idx="1"/>
          </p:nvPr>
        </p:nvSpPr>
        <p:spPr>
          <a:xfrm>
            <a:off x="6600591" y="2791267"/>
            <a:ext cx="3572800" cy="29028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800"/>
              <a:buChar char="●"/>
              <a:defRPr b="0"/>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r>
              <a:rPr lang="en-US"/>
              <a:t>Click to edit Master subtitle style</a:t>
            </a:r>
            <a:endParaRPr/>
          </a:p>
        </p:txBody>
      </p:sp>
      <p:sp>
        <p:nvSpPr>
          <p:cNvPr id="191" name="Google Shape;191;p23"/>
          <p:cNvSpPr txBox="1">
            <a:spLocks noGrp="1"/>
          </p:cNvSpPr>
          <p:nvPr>
            <p:ph type="subTitle" idx="4"/>
          </p:nvPr>
        </p:nvSpPr>
        <p:spPr>
          <a:xfrm>
            <a:off x="2018865" y="2791267"/>
            <a:ext cx="3572400" cy="2902800"/>
          </a:xfrm>
          <a:prstGeom prst="rect">
            <a:avLst/>
          </a:prstGeom>
          <a:solidFill>
            <a:schemeClr val="dk2"/>
          </a:solidFill>
        </p:spPr>
        <p:txBody>
          <a:bodyPr spcFirstLastPara="1" wrap="square" lIns="91425" tIns="91425" rIns="91425" bIns="91425" anchor="t" anchorCtr="0">
            <a:noAutofit/>
          </a:bodyPr>
          <a:lstStyle>
            <a:lvl1pPr lvl="0" rtl="0">
              <a:lnSpc>
                <a:spcPct val="100000"/>
              </a:lnSpc>
              <a:spcBef>
                <a:spcPts val="0"/>
              </a:spcBef>
              <a:spcAft>
                <a:spcPts val="0"/>
              </a:spcAft>
              <a:buSzPts val="2800"/>
              <a:buChar char="●"/>
              <a:defRPr b="0"/>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r>
              <a:rPr lang="en-US"/>
              <a:t>Click to edit Master subtitle style</a:t>
            </a:r>
            <a:endParaRPr/>
          </a:p>
        </p:txBody>
      </p:sp>
      <p:grpSp>
        <p:nvGrpSpPr>
          <p:cNvPr id="192" name="Google Shape;192;p23"/>
          <p:cNvGrpSpPr/>
          <p:nvPr/>
        </p:nvGrpSpPr>
        <p:grpSpPr>
          <a:xfrm flipH="1">
            <a:off x="5262174" y="6357725"/>
            <a:ext cx="1539028" cy="651215"/>
            <a:chOff x="4365325" y="4348050"/>
            <a:chExt cx="313925" cy="132825"/>
          </a:xfrm>
        </p:grpSpPr>
        <p:sp>
          <p:nvSpPr>
            <p:cNvPr id="193" name="Google Shape;193;p23"/>
            <p:cNvSpPr/>
            <p:nvPr/>
          </p:nvSpPr>
          <p:spPr>
            <a:xfrm>
              <a:off x="4643800" y="4466350"/>
              <a:ext cx="6475" cy="3250"/>
            </a:xfrm>
            <a:custGeom>
              <a:avLst/>
              <a:gdLst/>
              <a:ahLst/>
              <a:cxnLst/>
              <a:rect l="l" t="t" r="r" b="b"/>
              <a:pathLst>
                <a:path w="259" h="130" extrusionOk="0">
                  <a:moveTo>
                    <a:pt x="33" y="1"/>
                  </a:moveTo>
                  <a:lnTo>
                    <a:pt x="1" y="65"/>
                  </a:lnTo>
                  <a:lnTo>
                    <a:pt x="33" y="97"/>
                  </a:lnTo>
                  <a:lnTo>
                    <a:pt x="65" y="130"/>
                  </a:lnTo>
                  <a:lnTo>
                    <a:pt x="194" y="130"/>
                  </a:lnTo>
                  <a:lnTo>
                    <a:pt x="226" y="97"/>
                  </a:lnTo>
                  <a:lnTo>
                    <a:pt x="258" y="65"/>
                  </a:lnTo>
                  <a:lnTo>
                    <a:pt x="226"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4" name="Google Shape;194;p23"/>
            <p:cNvSpPr/>
            <p:nvPr/>
          </p:nvSpPr>
          <p:spPr>
            <a:xfrm>
              <a:off x="4676000" y="4348050"/>
              <a:ext cx="3250" cy="3250"/>
            </a:xfrm>
            <a:custGeom>
              <a:avLst/>
              <a:gdLst/>
              <a:ahLst/>
              <a:cxnLst/>
              <a:rect l="l" t="t" r="r" b="b"/>
              <a:pathLst>
                <a:path w="130" h="130" extrusionOk="0">
                  <a:moveTo>
                    <a:pt x="65" y="0"/>
                  </a:moveTo>
                  <a:lnTo>
                    <a:pt x="0" y="33"/>
                  </a:lnTo>
                  <a:lnTo>
                    <a:pt x="0" y="65"/>
                  </a:lnTo>
                  <a:lnTo>
                    <a:pt x="0" y="129"/>
                  </a:lnTo>
                  <a:lnTo>
                    <a:pt x="97" y="129"/>
                  </a:lnTo>
                  <a:lnTo>
                    <a:pt x="129" y="65"/>
                  </a:lnTo>
                  <a:lnTo>
                    <a:pt x="97" y="33"/>
                  </a:lnTo>
                  <a:lnTo>
                    <a:pt x="65" y="0"/>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5" name="Google Shape;195;p23"/>
            <p:cNvSpPr/>
            <p:nvPr/>
          </p:nvSpPr>
          <p:spPr>
            <a:xfrm>
              <a:off x="4442600" y="4440600"/>
              <a:ext cx="6450" cy="3250"/>
            </a:xfrm>
            <a:custGeom>
              <a:avLst/>
              <a:gdLst/>
              <a:ahLst/>
              <a:cxnLst/>
              <a:rect l="l" t="t" r="r" b="b"/>
              <a:pathLst>
                <a:path w="258" h="130" extrusionOk="0">
                  <a:moveTo>
                    <a:pt x="32" y="1"/>
                  </a:moveTo>
                  <a:lnTo>
                    <a:pt x="0" y="65"/>
                  </a:lnTo>
                  <a:lnTo>
                    <a:pt x="32" y="97"/>
                  </a:lnTo>
                  <a:lnTo>
                    <a:pt x="65" y="129"/>
                  </a:lnTo>
                  <a:lnTo>
                    <a:pt x="193" y="129"/>
                  </a:lnTo>
                  <a:lnTo>
                    <a:pt x="225" y="97"/>
                  </a:lnTo>
                  <a:lnTo>
                    <a:pt x="258" y="65"/>
                  </a:lnTo>
                  <a:lnTo>
                    <a:pt x="225"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6" name="Google Shape;196;p23"/>
            <p:cNvSpPr/>
            <p:nvPr/>
          </p:nvSpPr>
          <p:spPr>
            <a:xfrm>
              <a:off x="4365325" y="4411625"/>
              <a:ext cx="3250" cy="3250"/>
            </a:xfrm>
            <a:custGeom>
              <a:avLst/>
              <a:gdLst/>
              <a:ahLst/>
              <a:cxnLst/>
              <a:rect l="l" t="t" r="r" b="b"/>
              <a:pathLst>
                <a:path w="130" h="130" extrusionOk="0">
                  <a:moveTo>
                    <a:pt x="33" y="1"/>
                  </a:moveTo>
                  <a:lnTo>
                    <a:pt x="1" y="65"/>
                  </a:lnTo>
                  <a:lnTo>
                    <a:pt x="33" y="97"/>
                  </a:lnTo>
                  <a:lnTo>
                    <a:pt x="65" y="129"/>
                  </a:lnTo>
                  <a:lnTo>
                    <a:pt x="97" y="97"/>
                  </a:lnTo>
                  <a:lnTo>
                    <a:pt x="129" y="65"/>
                  </a:lnTo>
                  <a:lnTo>
                    <a:pt x="97"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7" name="Google Shape;197;p23"/>
            <p:cNvSpPr/>
            <p:nvPr/>
          </p:nvSpPr>
          <p:spPr>
            <a:xfrm>
              <a:off x="4394300" y="4477625"/>
              <a:ext cx="5650" cy="3250"/>
            </a:xfrm>
            <a:custGeom>
              <a:avLst/>
              <a:gdLst/>
              <a:ahLst/>
              <a:cxnLst/>
              <a:rect l="l" t="t" r="r" b="b"/>
              <a:pathLst>
                <a:path w="226" h="130" extrusionOk="0">
                  <a:moveTo>
                    <a:pt x="65" y="1"/>
                  </a:moveTo>
                  <a:lnTo>
                    <a:pt x="1" y="33"/>
                  </a:lnTo>
                  <a:lnTo>
                    <a:pt x="1" y="65"/>
                  </a:lnTo>
                  <a:lnTo>
                    <a:pt x="1" y="97"/>
                  </a:lnTo>
                  <a:lnTo>
                    <a:pt x="65" y="129"/>
                  </a:lnTo>
                  <a:lnTo>
                    <a:pt x="161" y="129"/>
                  </a:lnTo>
                  <a:lnTo>
                    <a:pt x="226" y="97"/>
                  </a:lnTo>
                  <a:lnTo>
                    <a:pt x="226" y="65"/>
                  </a:lnTo>
                  <a:lnTo>
                    <a:pt x="226" y="33"/>
                  </a:lnTo>
                  <a:lnTo>
                    <a:pt x="161" y="1"/>
                  </a:lnTo>
                  <a:close/>
                </a:path>
              </a:pathLst>
            </a:custGeom>
            <a:solidFill>
              <a:srgbClr val="37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8" name="Google Shape;198;p23"/>
          <p:cNvSpPr/>
          <p:nvPr/>
        </p:nvSpPr>
        <p:spPr>
          <a:xfrm rot="-9937243">
            <a:off x="-1956991" y="-2035461"/>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99" name="Google Shape;199;p23"/>
          <p:cNvSpPr/>
          <p:nvPr/>
        </p:nvSpPr>
        <p:spPr>
          <a:xfrm rot="5400000">
            <a:off x="114443" y="34816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0" name="Google Shape;200;p23"/>
          <p:cNvSpPr/>
          <p:nvPr/>
        </p:nvSpPr>
        <p:spPr>
          <a:xfrm rot="5400000">
            <a:off x="10316176" y="2238616"/>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01" name="Google Shape;201;p23"/>
          <p:cNvSpPr/>
          <p:nvPr/>
        </p:nvSpPr>
        <p:spPr>
          <a:xfrm rot="7148924" flipH="1">
            <a:off x="10879144" y="502164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177456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04" name="Google Shape;204;p24"/>
          <p:cNvSpPr txBox="1">
            <a:spLocks noGrp="1"/>
          </p:cNvSpPr>
          <p:nvPr>
            <p:ph type="title" idx="2"/>
          </p:nvPr>
        </p:nvSpPr>
        <p:spPr>
          <a:xfrm>
            <a:off x="1219600" y="4958132"/>
            <a:ext cx="30536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205" name="Google Shape;205;p24"/>
          <p:cNvSpPr txBox="1">
            <a:spLocks noGrp="1"/>
          </p:cNvSpPr>
          <p:nvPr>
            <p:ph type="subTitle" idx="1"/>
          </p:nvPr>
        </p:nvSpPr>
        <p:spPr>
          <a:xfrm>
            <a:off x="1219600" y="3798933"/>
            <a:ext cx="3053600" cy="1159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06" name="Google Shape;206;p24"/>
          <p:cNvSpPr txBox="1">
            <a:spLocks noGrp="1"/>
          </p:cNvSpPr>
          <p:nvPr>
            <p:ph type="title" idx="3"/>
          </p:nvPr>
        </p:nvSpPr>
        <p:spPr>
          <a:xfrm>
            <a:off x="4569211" y="4958132"/>
            <a:ext cx="30536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207" name="Google Shape;207;p24"/>
          <p:cNvSpPr txBox="1">
            <a:spLocks noGrp="1"/>
          </p:cNvSpPr>
          <p:nvPr>
            <p:ph type="subTitle" idx="4"/>
          </p:nvPr>
        </p:nvSpPr>
        <p:spPr>
          <a:xfrm>
            <a:off x="4569211" y="3798933"/>
            <a:ext cx="3053600" cy="1159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08" name="Google Shape;208;p24"/>
          <p:cNvSpPr txBox="1">
            <a:spLocks noGrp="1"/>
          </p:cNvSpPr>
          <p:nvPr>
            <p:ph type="title" idx="5"/>
          </p:nvPr>
        </p:nvSpPr>
        <p:spPr>
          <a:xfrm>
            <a:off x="7918797" y="4958132"/>
            <a:ext cx="3053600" cy="703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500"/>
              <a:buNone/>
              <a:defRPr sz="26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rPr lang="en-US"/>
              <a:t>Click to edit Master title style</a:t>
            </a:r>
            <a:endParaRPr/>
          </a:p>
        </p:txBody>
      </p:sp>
      <p:sp>
        <p:nvSpPr>
          <p:cNvPr id="209" name="Google Shape;209;p24"/>
          <p:cNvSpPr txBox="1">
            <a:spLocks noGrp="1"/>
          </p:cNvSpPr>
          <p:nvPr>
            <p:ph type="subTitle" idx="6"/>
          </p:nvPr>
        </p:nvSpPr>
        <p:spPr>
          <a:xfrm>
            <a:off x="7918797" y="3798933"/>
            <a:ext cx="3053600" cy="1159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10" name="Google Shape;210;p24"/>
          <p:cNvSpPr/>
          <p:nvPr/>
        </p:nvSpPr>
        <p:spPr>
          <a:xfrm rot="-9937243">
            <a:off x="-2216624" y="-1628761"/>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1" name="Google Shape;211;p24"/>
          <p:cNvSpPr/>
          <p:nvPr/>
        </p:nvSpPr>
        <p:spPr>
          <a:xfrm rot="5400000">
            <a:off x="-343624" y="13930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2" name="Google Shape;212;p24"/>
          <p:cNvSpPr/>
          <p:nvPr/>
        </p:nvSpPr>
        <p:spPr>
          <a:xfrm rot="7148924" flipH="1">
            <a:off x="10804511" y="535044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13" name="Google Shape;213;p24"/>
          <p:cNvSpPr/>
          <p:nvPr/>
        </p:nvSpPr>
        <p:spPr>
          <a:xfrm rot="5400000">
            <a:off x="11164443" y="58304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913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16" name="Google Shape;216;p25"/>
          <p:cNvSpPr txBox="1">
            <a:spLocks noGrp="1"/>
          </p:cNvSpPr>
          <p:nvPr>
            <p:ph type="title" idx="2"/>
          </p:nvPr>
        </p:nvSpPr>
        <p:spPr>
          <a:xfrm>
            <a:off x="1468233" y="2054300"/>
            <a:ext cx="2648000" cy="64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300"/>
              <a:buNone/>
              <a:defRPr sz="26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rPr lang="en-US"/>
              <a:t>Click to edit Master title style</a:t>
            </a:r>
            <a:endParaRPr/>
          </a:p>
        </p:txBody>
      </p:sp>
      <p:sp>
        <p:nvSpPr>
          <p:cNvPr id="217" name="Google Shape;217;p25"/>
          <p:cNvSpPr txBox="1">
            <a:spLocks noGrp="1"/>
          </p:cNvSpPr>
          <p:nvPr>
            <p:ph type="subTitle" idx="1"/>
          </p:nvPr>
        </p:nvSpPr>
        <p:spPr>
          <a:xfrm>
            <a:off x="1468233" y="2700716"/>
            <a:ext cx="2648000" cy="874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18" name="Google Shape;218;p25"/>
          <p:cNvSpPr txBox="1">
            <a:spLocks noGrp="1"/>
          </p:cNvSpPr>
          <p:nvPr>
            <p:ph type="title" idx="3"/>
          </p:nvPr>
        </p:nvSpPr>
        <p:spPr>
          <a:xfrm>
            <a:off x="4771933" y="2054300"/>
            <a:ext cx="2648000" cy="64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300"/>
              <a:buNone/>
              <a:defRPr sz="26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rPr lang="en-US"/>
              <a:t>Click to edit Master title style</a:t>
            </a:r>
            <a:endParaRPr/>
          </a:p>
        </p:txBody>
      </p:sp>
      <p:sp>
        <p:nvSpPr>
          <p:cNvPr id="219" name="Google Shape;219;p25"/>
          <p:cNvSpPr txBox="1">
            <a:spLocks noGrp="1"/>
          </p:cNvSpPr>
          <p:nvPr>
            <p:ph type="subTitle" idx="4"/>
          </p:nvPr>
        </p:nvSpPr>
        <p:spPr>
          <a:xfrm>
            <a:off x="4771933" y="2700716"/>
            <a:ext cx="2648000" cy="874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20" name="Google Shape;220;p25"/>
          <p:cNvSpPr txBox="1">
            <a:spLocks noGrp="1"/>
          </p:cNvSpPr>
          <p:nvPr>
            <p:ph type="title" idx="5"/>
          </p:nvPr>
        </p:nvSpPr>
        <p:spPr>
          <a:xfrm>
            <a:off x="1468233" y="4245700"/>
            <a:ext cx="2648000" cy="64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300"/>
              <a:buNone/>
              <a:defRPr sz="26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rPr lang="en-US"/>
              <a:t>Click to edit Master title style</a:t>
            </a:r>
            <a:endParaRPr/>
          </a:p>
        </p:txBody>
      </p:sp>
      <p:sp>
        <p:nvSpPr>
          <p:cNvPr id="221" name="Google Shape;221;p25"/>
          <p:cNvSpPr txBox="1">
            <a:spLocks noGrp="1"/>
          </p:cNvSpPr>
          <p:nvPr>
            <p:ph type="subTitle" idx="6"/>
          </p:nvPr>
        </p:nvSpPr>
        <p:spPr>
          <a:xfrm>
            <a:off x="1468233" y="4892096"/>
            <a:ext cx="2648000" cy="874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22" name="Google Shape;222;p25"/>
          <p:cNvSpPr txBox="1">
            <a:spLocks noGrp="1"/>
          </p:cNvSpPr>
          <p:nvPr>
            <p:ph type="title" idx="7"/>
          </p:nvPr>
        </p:nvSpPr>
        <p:spPr>
          <a:xfrm>
            <a:off x="4771929" y="4245700"/>
            <a:ext cx="2648000" cy="64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300"/>
              <a:buNone/>
              <a:defRPr sz="26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rPr lang="en-US"/>
              <a:t>Click to edit Master title style</a:t>
            </a:r>
            <a:endParaRPr/>
          </a:p>
        </p:txBody>
      </p:sp>
      <p:sp>
        <p:nvSpPr>
          <p:cNvPr id="223" name="Google Shape;223;p25"/>
          <p:cNvSpPr txBox="1">
            <a:spLocks noGrp="1"/>
          </p:cNvSpPr>
          <p:nvPr>
            <p:ph type="subTitle" idx="8"/>
          </p:nvPr>
        </p:nvSpPr>
        <p:spPr>
          <a:xfrm>
            <a:off x="4771929" y="4892096"/>
            <a:ext cx="2648000" cy="874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24" name="Google Shape;224;p25"/>
          <p:cNvSpPr txBox="1">
            <a:spLocks noGrp="1"/>
          </p:cNvSpPr>
          <p:nvPr>
            <p:ph type="title" idx="9"/>
          </p:nvPr>
        </p:nvSpPr>
        <p:spPr>
          <a:xfrm>
            <a:off x="8075633" y="2054300"/>
            <a:ext cx="2648000" cy="64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300"/>
              <a:buNone/>
              <a:defRPr sz="26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rPr lang="en-US"/>
              <a:t>Click to edit Master title style</a:t>
            </a:r>
            <a:endParaRPr/>
          </a:p>
        </p:txBody>
      </p:sp>
      <p:sp>
        <p:nvSpPr>
          <p:cNvPr id="225" name="Google Shape;225;p25"/>
          <p:cNvSpPr txBox="1">
            <a:spLocks noGrp="1"/>
          </p:cNvSpPr>
          <p:nvPr>
            <p:ph type="subTitle" idx="13"/>
          </p:nvPr>
        </p:nvSpPr>
        <p:spPr>
          <a:xfrm>
            <a:off x="8075633" y="2700716"/>
            <a:ext cx="2648000" cy="874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26" name="Google Shape;226;p25"/>
          <p:cNvSpPr txBox="1">
            <a:spLocks noGrp="1"/>
          </p:cNvSpPr>
          <p:nvPr>
            <p:ph type="title" idx="14"/>
          </p:nvPr>
        </p:nvSpPr>
        <p:spPr>
          <a:xfrm>
            <a:off x="8075633" y="4245700"/>
            <a:ext cx="2648000" cy="6464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300"/>
              <a:buNone/>
              <a:defRPr sz="2667"/>
            </a:lvl1pPr>
            <a:lvl2pPr lvl="1" algn="ctr" rtl="0">
              <a:spcBef>
                <a:spcPts val="0"/>
              </a:spcBef>
              <a:spcAft>
                <a:spcPts val="0"/>
              </a:spcAft>
              <a:buSzPts val="2300"/>
              <a:buNone/>
              <a:defRPr sz="3067"/>
            </a:lvl2pPr>
            <a:lvl3pPr lvl="2" algn="ctr" rtl="0">
              <a:spcBef>
                <a:spcPts val="0"/>
              </a:spcBef>
              <a:spcAft>
                <a:spcPts val="0"/>
              </a:spcAft>
              <a:buSzPts val="2300"/>
              <a:buNone/>
              <a:defRPr sz="3067"/>
            </a:lvl3pPr>
            <a:lvl4pPr lvl="3" algn="ctr" rtl="0">
              <a:spcBef>
                <a:spcPts val="0"/>
              </a:spcBef>
              <a:spcAft>
                <a:spcPts val="0"/>
              </a:spcAft>
              <a:buSzPts val="2300"/>
              <a:buNone/>
              <a:defRPr sz="3067"/>
            </a:lvl4pPr>
            <a:lvl5pPr lvl="4" algn="ctr" rtl="0">
              <a:spcBef>
                <a:spcPts val="0"/>
              </a:spcBef>
              <a:spcAft>
                <a:spcPts val="0"/>
              </a:spcAft>
              <a:buSzPts val="2300"/>
              <a:buNone/>
              <a:defRPr sz="3067"/>
            </a:lvl5pPr>
            <a:lvl6pPr lvl="5" algn="ctr" rtl="0">
              <a:spcBef>
                <a:spcPts val="0"/>
              </a:spcBef>
              <a:spcAft>
                <a:spcPts val="0"/>
              </a:spcAft>
              <a:buSzPts val="2300"/>
              <a:buNone/>
              <a:defRPr sz="3067"/>
            </a:lvl6pPr>
            <a:lvl7pPr lvl="6" algn="ctr" rtl="0">
              <a:spcBef>
                <a:spcPts val="0"/>
              </a:spcBef>
              <a:spcAft>
                <a:spcPts val="0"/>
              </a:spcAft>
              <a:buSzPts val="2300"/>
              <a:buNone/>
              <a:defRPr sz="3067"/>
            </a:lvl7pPr>
            <a:lvl8pPr lvl="7" algn="ctr" rtl="0">
              <a:spcBef>
                <a:spcPts val="0"/>
              </a:spcBef>
              <a:spcAft>
                <a:spcPts val="0"/>
              </a:spcAft>
              <a:buSzPts val="2300"/>
              <a:buNone/>
              <a:defRPr sz="3067"/>
            </a:lvl8pPr>
            <a:lvl9pPr lvl="8" algn="ctr" rtl="0">
              <a:spcBef>
                <a:spcPts val="0"/>
              </a:spcBef>
              <a:spcAft>
                <a:spcPts val="0"/>
              </a:spcAft>
              <a:buSzPts val="2300"/>
              <a:buNone/>
              <a:defRPr sz="3067"/>
            </a:lvl9pPr>
          </a:lstStyle>
          <a:p>
            <a:r>
              <a:rPr lang="en-US"/>
              <a:t>Click to edit Master title style</a:t>
            </a:r>
            <a:endParaRPr/>
          </a:p>
        </p:txBody>
      </p:sp>
      <p:sp>
        <p:nvSpPr>
          <p:cNvPr id="227" name="Google Shape;227;p25"/>
          <p:cNvSpPr txBox="1">
            <a:spLocks noGrp="1"/>
          </p:cNvSpPr>
          <p:nvPr>
            <p:ph type="subTitle" idx="15"/>
          </p:nvPr>
        </p:nvSpPr>
        <p:spPr>
          <a:xfrm>
            <a:off x="8075633" y="4892096"/>
            <a:ext cx="2648000" cy="8744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228" name="Google Shape;228;p25"/>
          <p:cNvSpPr/>
          <p:nvPr/>
        </p:nvSpPr>
        <p:spPr>
          <a:xfrm rot="9937243" flipH="1">
            <a:off x="-1841624" y="5621272"/>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29" name="Google Shape;229;p25"/>
          <p:cNvSpPr/>
          <p:nvPr/>
        </p:nvSpPr>
        <p:spPr>
          <a:xfrm rot="5400000">
            <a:off x="114443" y="54018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0" name="Google Shape;230;p25"/>
          <p:cNvSpPr/>
          <p:nvPr/>
        </p:nvSpPr>
        <p:spPr>
          <a:xfrm rot="-7148924">
            <a:off x="11002578" y="-187976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1" name="Google Shape;231;p25"/>
          <p:cNvSpPr/>
          <p:nvPr/>
        </p:nvSpPr>
        <p:spPr>
          <a:xfrm rot="5400000">
            <a:off x="10688910" y="232685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479869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32"/>
        <p:cNvGrpSpPr/>
        <p:nvPr/>
      </p:nvGrpSpPr>
      <p:grpSpPr>
        <a:xfrm>
          <a:off x="0" y="0"/>
          <a:ext cx="0" cy="0"/>
          <a:chOff x="0" y="0"/>
          <a:chExt cx="0" cy="0"/>
        </a:xfrm>
      </p:grpSpPr>
      <p:sp>
        <p:nvSpPr>
          <p:cNvPr id="233" name="Google Shape;233;p26"/>
          <p:cNvSpPr txBox="1">
            <a:spLocks noGrp="1"/>
          </p:cNvSpPr>
          <p:nvPr>
            <p:ph type="body" idx="1"/>
          </p:nvPr>
        </p:nvSpPr>
        <p:spPr>
          <a:xfrm>
            <a:off x="1505000" y="2567100"/>
            <a:ext cx="6987600" cy="28844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SzPts val="1400"/>
              <a:buChar char="●"/>
              <a:defRPr>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pPr lvl="0"/>
            <a:r>
              <a:rPr lang="en-US"/>
              <a:t>Click to edit Master text styles</a:t>
            </a:r>
          </a:p>
        </p:txBody>
      </p:sp>
      <p:sp>
        <p:nvSpPr>
          <p:cNvPr id="234" name="Google Shape;234;p26"/>
          <p:cNvSpPr txBox="1">
            <a:spLocks noGrp="1"/>
          </p:cNvSpPr>
          <p:nvPr>
            <p:ph type="title"/>
          </p:nvPr>
        </p:nvSpPr>
        <p:spPr>
          <a:xfrm>
            <a:off x="1505000" y="1406500"/>
            <a:ext cx="708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35" name="Google Shape;235;p26"/>
          <p:cNvSpPr/>
          <p:nvPr/>
        </p:nvSpPr>
        <p:spPr>
          <a:xfrm rot="-9937243">
            <a:off x="7072180" y="5958272"/>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6" name="Google Shape;236;p26"/>
          <p:cNvSpPr/>
          <p:nvPr/>
        </p:nvSpPr>
        <p:spPr>
          <a:xfrm rot="7148924" flipH="1">
            <a:off x="-1682860" y="-1701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7" name="Google Shape;237;p26"/>
          <p:cNvSpPr/>
          <p:nvPr/>
        </p:nvSpPr>
        <p:spPr>
          <a:xfrm>
            <a:off x="703476" y="59052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38" name="Google Shape;238;p26"/>
          <p:cNvSpPr/>
          <p:nvPr/>
        </p:nvSpPr>
        <p:spPr>
          <a:xfrm>
            <a:off x="10008076" y="5674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789159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9"/>
        <p:cNvGrpSpPr/>
        <p:nvPr/>
      </p:nvGrpSpPr>
      <p:grpSpPr>
        <a:xfrm>
          <a:off x="0" y="0"/>
          <a:ext cx="0" cy="0"/>
          <a:chOff x="0" y="0"/>
          <a:chExt cx="0" cy="0"/>
        </a:xfrm>
      </p:grpSpPr>
      <p:sp>
        <p:nvSpPr>
          <p:cNvPr id="240" name="Google Shape;240;p27"/>
          <p:cNvSpPr txBox="1">
            <a:spLocks noGrp="1"/>
          </p:cNvSpPr>
          <p:nvPr>
            <p:ph type="subTitle" idx="1"/>
          </p:nvPr>
        </p:nvSpPr>
        <p:spPr>
          <a:xfrm>
            <a:off x="1698008" y="3259533"/>
            <a:ext cx="3941200" cy="16620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41" name="Google Shape;241;p27"/>
          <p:cNvSpPr txBox="1">
            <a:spLocks noGrp="1"/>
          </p:cNvSpPr>
          <p:nvPr>
            <p:ph type="title"/>
          </p:nvPr>
        </p:nvSpPr>
        <p:spPr>
          <a:xfrm>
            <a:off x="950200" y="591561"/>
            <a:ext cx="10291600" cy="8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42" name="Google Shape;242;p27"/>
          <p:cNvSpPr txBox="1">
            <a:spLocks noGrp="1"/>
          </p:cNvSpPr>
          <p:nvPr>
            <p:ph type="subTitle" idx="2"/>
          </p:nvPr>
        </p:nvSpPr>
        <p:spPr>
          <a:xfrm>
            <a:off x="1698008" y="2608333"/>
            <a:ext cx="3941200" cy="651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1400"/>
              <a:buNone/>
              <a:defRPr sz="2667" b="1">
                <a:latin typeface="Fahkwang"/>
                <a:ea typeface="Fahkwang"/>
                <a:cs typeface="Fahkwang"/>
                <a:sym typeface="Fahkwang"/>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43" name="Google Shape;243;p27"/>
          <p:cNvSpPr/>
          <p:nvPr/>
        </p:nvSpPr>
        <p:spPr>
          <a:xfrm rot="7148924" flipH="1">
            <a:off x="10671578" y="-1606629"/>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4" name="Google Shape;244;p27"/>
          <p:cNvSpPr/>
          <p:nvPr/>
        </p:nvSpPr>
        <p:spPr>
          <a:xfrm>
            <a:off x="779976" y="11780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5" name="Google Shape;245;p27"/>
          <p:cNvSpPr/>
          <p:nvPr/>
        </p:nvSpPr>
        <p:spPr>
          <a:xfrm>
            <a:off x="9964143" y="595978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6" name="Google Shape;246;p27"/>
          <p:cNvSpPr/>
          <p:nvPr/>
        </p:nvSpPr>
        <p:spPr>
          <a:xfrm rot="9937243" flipH="1">
            <a:off x="-2065224" y="5688808"/>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68444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1288667" y="2283833"/>
            <a:ext cx="3465600" cy="13392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
        <p:nvSpPr>
          <p:cNvPr id="249" name="Google Shape;249;p28"/>
          <p:cNvSpPr txBox="1">
            <a:spLocks noGrp="1"/>
          </p:cNvSpPr>
          <p:nvPr>
            <p:ph type="subTitle" idx="1"/>
          </p:nvPr>
        </p:nvSpPr>
        <p:spPr>
          <a:xfrm>
            <a:off x="1288667" y="3623033"/>
            <a:ext cx="3465600" cy="1906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50" name="Google Shape;250;p28"/>
          <p:cNvSpPr/>
          <p:nvPr/>
        </p:nvSpPr>
        <p:spPr>
          <a:xfrm rot="9937243" flipH="1">
            <a:off x="3718910" y="60190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1" name="Google Shape;251;p28"/>
          <p:cNvSpPr/>
          <p:nvPr/>
        </p:nvSpPr>
        <p:spPr>
          <a:xfrm>
            <a:off x="10023743" y="41568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2" name="Google Shape;252;p28"/>
          <p:cNvSpPr/>
          <p:nvPr/>
        </p:nvSpPr>
        <p:spPr>
          <a:xfrm rot="5400000">
            <a:off x="-67557" y="562413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733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033233" y="1256467"/>
            <a:ext cx="6127200" cy="107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800"/>
              <a:buNone/>
              <a:defRPr sz="8800"/>
            </a:lvl1pPr>
            <a:lvl2pPr lvl="1" algn="ctr" rtl="0">
              <a:spcBef>
                <a:spcPts val="0"/>
              </a:spcBef>
              <a:spcAft>
                <a:spcPts val="0"/>
              </a:spcAft>
              <a:buSzPts val="2800"/>
              <a:buNone/>
              <a:defRPr>
                <a:latin typeface="Nunito"/>
                <a:ea typeface="Nunito"/>
                <a:cs typeface="Nunito"/>
                <a:sym typeface="Nunito"/>
              </a:defRPr>
            </a:lvl2pPr>
            <a:lvl3pPr lvl="2" algn="ctr" rtl="0">
              <a:spcBef>
                <a:spcPts val="0"/>
              </a:spcBef>
              <a:spcAft>
                <a:spcPts val="0"/>
              </a:spcAft>
              <a:buSzPts val="2800"/>
              <a:buNone/>
              <a:defRPr>
                <a:latin typeface="Nunito"/>
                <a:ea typeface="Nunito"/>
                <a:cs typeface="Nunito"/>
                <a:sym typeface="Nunito"/>
              </a:defRPr>
            </a:lvl3pPr>
            <a:lvl4pPr lvl="3" algn="ctr" rtl="0">
              <a:spcBef>
                <a:spcPts val="0"/>
              </a:spcBef>
              <a:spcAft>
                <a:spcPts val="0"/>
              </a:spcAft>
              <a:buSzPts val="2800"/>
              <a:buNone/>
              <a:defRPr>
                <a:latin typeface="Nunito"/>
                <a:ea typeface="Nunito"/>
                <a:cs typeface="Nunito"/>
                <a:sym typeface="Nunito"/>
              </a:defRPr>
            </a:lvl4pPr>
            <a:lvl5pPr lvl="4" algn="ctr" rtl="0">
              <a:spcBef>
                <a:spcPts val="0"/>
              </a:spcBef>
              <a:spcAft>
                <a:spcPts val="0"/>
              </a:spcAft>
              <a:buSzPts val="2800"/>
              <a:buNone/>
              <a:defRPr>
                <a:latin typeface="Nunito"/>
                <a:ea typeface="Nunito"/>
                <a:cs typeface="Nunito"/>
                <a:sym typeface="Nunito"/>
              </a:defRPr>
            </a:lvl5pPr>
            <a:lvl6pPr lvl="5" algn="ctr" rtl="0">
              <a:spcBef>
                <a:spcPts val="0"/>
              </a:spcBef>
              <a:spcAft>
                <a:spcPts val="0"/>
              </a:spcAft>
              <a:buSzPts val="2800"/>
              <a:buNone/>
              <a:defRPr>
                <a:latin typeface="Nunito"/>
                <a:ea typeface="Nunito"/>
                <a:cs typeface="Nunito"/>
                <a:sym typeface="Nunito"/>
              </a:defRPr>
            </a:lvl6pPr>
            <a:lvl7pPr lvl="6" algn="ctr" rtl="0">
              <a:spcBef>
                <a:spcPts val="0"/>
              </a:spcBef>
              <a:spcAft>
                <a:spcPts val="0"/>
              </a:spcAft>
              <a:buSzPts val="2800"/>
              <a:buNone/>
              <a:defRPr>
                <a:latin typeface="Nunito"/>
                <a:ea typeface="Nunito"/>
                <a:cs typeface="Nunito"/>
                <a:sym typeface="Nunito"/>
              </a:defRPr>
            </a:lvl7pPr>
            <a:lvl8pPr lvl="7" algn="ctr" rtl="0">
              <a:spcBef>
                <a:spcPts val="0"/>
              </a:spcBef>
              <a:spcAft>
                <a:spcPts val="0"/>
              </a:spcAft>
              <a:buSzPts val="2800"/>
              <a:buNone/>
              <a:defRPr>
                <a:latin typeface="Nunito"/>
                <a:ea typeface="Nunito"/>
                <a:cs typeface="Nunito"/>
                <a:sym typeface="Nunito"/>
              </a:defRPr>
            </a:lvl8pPr>
            <a:lvl9pPr lvl="8" algn="ctr" rtl="0">
              <a:spcBef>
                <a:spcPts val="0"/>
              </a:spcBef>
              <a:spcAft>
                <a:spcPts val="0"/>
              </a:spcAft>
              <a:buSzPts val="2800"/>
              <a:buNone/>
              <a:defRPr>
                <a:latin typeface="Nunito"/>
                <a:ea typeface="Nunito"/>
                <a:cs typeface="Nunito"/>
                <a:sym typeface="Nunito"/>
              </a:defRPr>
            </a:lvl9pPr>
          </a:lstStyle>
          <a:p>
            <a:r>
              <a:rPr lang="en-US"/>
              <a:t>Click to edit Master title style</a:t>
            </a:r>
            <a:endParaRPr/>
          </a:p>
        </p:txBody>
      </p:sp>
      <p:sp>
        <p:nvSpPr>
          <p:cNvPr id="255" name="Google Shape;255;p29"/>
          <p:cNvSpPr txBox="1">
            <a:spLocks noGrp="1"/>
          </p:cNvSpPr>
          <p:nvPr>
            <p:ph type="subTitle" idx="1"/>
          </p:nvPr>
        </p:nvSpPr>
        <p:spPr>
          <a:xfrm>
            <a:off x="1905600" y="3108900"/>
            <a:ext cx="8380800" cy="844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1700"/>
              <a:buNone/>
              <a:defRPr sz="2133"/>
            </a:lvl1pPr>
            <a:lvl2pPr lvl="1" algn="ctr" rtl="0">
              <a:spcBef>
                <a:spcPts val="0"/>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r>
              <a:rPr lang="en-US"/>
              <a:t>Click to edit Master subtitle style</a:t>
            </a:r>
            <a:endParaRPr/>
          </a:p>
        </p:txBody>
      </p:sp>
      <p:sp>
        <p:nvSpPr>
          <p:cNvPr id="256" name="Google Shape;256;p29"/>
          <p:cNvSpPr txBox="1"/>
          <p:nvPr/>
        </p:nvSpPr>
        <p:spPr>
          <a:xfrm>
            <a:off x="2762467" y="4983167"/>
            <a:ext cx="6669200" cy="6564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 sz="1600" dirty="0">
                <a:solidFill>
                  <a:schemeClr val="dk1"/>
                </a:solidFill>
                <a:latin typeface="Exo 2"/>
                <a:ea typeface="Exo 2"/>
                <a:cs typeface="Exo 2"/>
                <a:sym typeface="Exo 2"/>
              </a:rPr>
              <a:t>CREDITS: This presentation template was created by </a:t>
            </a:r>
            <a:r>
              <a:rPr lang="en" sz="1600" b="1" dirty="0">
                <a:solidFill>
                  <a:schemeClr val="dk1"/>
                </a:solidFill>
                <a:uFill>
                  <a:noFill/>
                </a:uFill>
                <a:latin typeface="Exo 2"/>
                <a:ea typeface="Exo 2"/>
                <a:cs typeface="Exo 2"/>
                <a:sym typeface="Exo 2"/>
                <a:hlinkClick r:id="rId2">
                  <a:extLst>
                    <a:ext uri="{A12FA001-AC4F-418D-AE19-62706E023703}">
                      <ahyp:hlinkClr xmlns:ahyp="http://schemas.microsoft.com/office/drawing/2018/hyperlinkcolor" val="tx"/>
                    </a:ext>
                  </a:extLst>
                </a:hlinkClick>
              </a:rPr>
              <a:t>Slidesgo</a:t>
            </a:r>
            <a:r>
              <a:rPr lang="en" sz="1600" dirty="0">
                <a:solidFill>
                  <a:schemeClr val="dk1"/>
                </a:solidFill>
                <a:latin typeface="Exo 2"/>
                <a:ea typeface="Exo 2"/>
                <a:cs typeface="Exo 2"/>
                <a:sym typeface="Exo 2"/>
              </a:rPr>
              <a:t>, including icons by </a:t>
            </a:r>
            <a:r>
              <a:rPr lang="en" sz="1600" b="1" dirty="0">
                <a:solidFill>
                  <a:schemeClr val="dk1"/>
                </a:solidFill>
                <a:uFill>
                  <a:noFill/>
                </a:uFill>
                <a:latin typeface="Exo 2"/>
                <a:ea typeface="Exo 2"/>
                <a:cs typeface="Exo 2"/>
                <a:sym typeface="Exo 2"/>
                <a:hlinkClick r:id="rId3">
                  <a:extLst>
                    <a:ext uri="{A12FA001-AC4F-418D-AE19-62706E023703}">
                      <ahyp:hlinkClr xmlns:ahyp="http://schemas.microsoft.com/office/drawing/2018/hyperlinkcolor" val="tx"/>
                    </a:ext>
                  </a:extLst>
                </a:hlinkClick>
              </a:rPr>
              <a:t>Flaticon</a:t>
            </a:r>
            <a:r>
              <a:rPr lang="en" sz="1600" dirty="0">
                <a:solidFill>
                  <a:schemeClr val="dk1"/>
                </a:solidFill>
                <a:latin typeface="Exo 2"/>
                <a:ea typeface="Exo 2"/>
                <a:cs typeface="Exo 2"/>
                <a:sym typeface="Exo 2"/>
              </a:rPr>
              <a:t>, and infographics &amp; images by </a:t>
            </a:r>
            <a:r>
              <a:rPr lang="en" sz="1600" b="1" dirty="0">
                <a:solidFill>
                  <a:schemeClr val="dk1"/>
                </a:solidFill>
                <a:uFill>
                  <a:noFill/>
                </a:uFill>
                <a:latin typeface="Exo 2"/>
                <a:ea typeface="Exo 2"/>
                <a:cs typeface="Exo 2"/>
                <a:sym typeface="Exo 2"/>
                <a:hlinkClick r:id="rId4">
                  <a:extLst>
                    <a:ext uri="{A12FA001-AC4F-418D-AE19-62706E023703}">
                      <ahyp:hlinkClr xmlns:ahyp="http://schemas.microsoft.com/office/drawing/2018/hyperlinkcolor" val="tx"/>
                    </a:ext>
                  </a:extLst>
                </a:hlinkClick>
              </a:rPr>
              <a:t>Freepik</a:t>
            </a:r>
            <a:r>
              <a:rPr lang="en" sz="1600" dirty="0">
                <a:solidFill>
                  <a:schemeClr val="dk1"/>
                </a:solidFill>
                <a:uFill>
                  <a:noFill/>
                </a:uFill>
                <a:latin typeface="Exo 2"/>
                <a:ea typeface="Exo 2"/>
                <a:cs typeface="Exo 2"/>
                <a:sym typeface="Exo 2"/>
                <a:hlinkClick r:id="rId4">
                  <a:extLst>
                    <a:ext uri="{A12FA001-AC4F-418D-AE19-62706E023703}">
                      <ahyp:hlinkClr xmlns:ahyp="http://schemas.microsoft.com/office/drawing/2018/hyperlinkcolor" val="tx"/>
                    </a:ext>
                  </a:extLst>
                </a:hlinkClick>
              </a:rPr>
              <a:t> </a:t>
            </a:r>
            <a:endParaRPr sz="1600" dirty="0">
              <a:solidFill>
                <a:schemeClr val="dk1"/>
              </a:solidFill>
              <a:latin typeface="Exo 2"/>
              <a:ea typeface="Exo 2"/>
              <a:cs typeface="Exo 2"/>
              <a:sym typeface="Exo 2"/>
            </a:endParaRPr>
          </a:p>
        </p:txBody>
      </p:sp>
      <p:sp>
        <p:nvSpPr>
          <p:cNvPr id="257" name="Google Shape;257;p29"/>
          <p:cNvSpPr/>
          <p:nvPr/>
        </p:nvSpPr>
        <p:spPr>
          <a:xfrm rot="-9937243">
            <a:off x="-2216624" y="-1628761"/>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8" name="Google Shape;258;p29"/>
          <p:cNvSpPr/>
          <p:nvPr/>
        </p:nvSpPr>
        <p:spPr>
          <a:xfrm rot="5400000">
            <a:off x="204976" y="34885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9" name="Google Shape;259;p29"/>
          <p:cNvSpPr/>
          <p:nvPr/>
        </p:nvSpPr>
        <p:spPr>
          <a:xfrm rot="5400000">
            <a:off x="10624676" y="11110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0" name="Google Shape;260;p29"/>
          <p:cNvSpPr/>
          <p:nvPr/>
        </p:nvSpPr>
        <p:spPr>
          <a:xfrm rot="7148924" flipH="1">
            <a:off x="10804511" y="535044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548750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p30"/>
          <p:cNvSpPr/>
          <p:nvPr/>
        </p:nvSpPr>
        <p:spPr>
          <a:xfrm rot="-9937243">
            <a:off x="9278780" y="46435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3" name="Google Shape;263;p30"/>
          <p:cNvSpPr/>
          <p:nvPr/>
        </p:nvSpPr>
        <p:spPr>
          <a:xfrm rot="7148924" flipH="1">
            <a:off x="-1127227" y="-1320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4" name="Google Shape;264;p30"/>
          <p:cNvSpPr/>
          <p:nvPr/>
        </p:nvSpPr>
        <p:spPr>
          <a:xfrm rot="5400000">
            <a:off x="114443" y="5401867"/>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5" name="Google Shape;265;p30"/>
          <p:cNvSpPr/>
          <p:nvPr/>
        </p:nvSpPr>
        <p:spPr>
          <a:xfrm rot="5400000">
            <a:off x="10688910" y="10120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84685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5" name="Google Shape;25;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pPr lvl="0"/>
            <a:r>
              <a:rPr lang="en-US"/>
              <a:t>Click to edit Master text styles</a:t>
            </a:r>
          </a:p>
        </p:txBody>
      </p:sp>
      <p:sp>
        <p:nvSpPr>
          <p:cNvPr id="26" name="Google Shape;26;p4"/>
          <p:cNvSpPr/>
          <p:nvPr/>
        </p:nvSpPr>
        <p:spPr>
          <a:xfrm rot="7148924" flipH="1">
            <a:off x="-1920960" y="-2222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 name="Google Shape;27;p4"/>
          <p:cNvSpPr/>
          <p:nvPr/>
        </p:nvSpPr>
        <p:spPr>
          <a:xfrm rot="-9937243">
            <a:off x="9199980" y="5795672"/>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06136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bg>
      <p:bgPr>
        <a:blipFill>
          <a:blip r:embed="rId2">
            <a:alphaModFix/>
          </a:blip>
          <a:stretch>
            <a:fillRect/>
          </a:stretch>
        </a:blipFill>
        <a:effectLst/>
      </p:bgPr>
    </p:bg>
    <p:spTree>
      <p:nvGrpSpPr>
        <p:cNvPr id="1" name="Shape 266"/>
        <p:cNvGrpSpPr/>
        <p:nvPr/>
      </p:nvGrpSpPr>
      <p:grpSpPr>
        <a:xfrm>
          <a:off x="0" y="0"/>
          <a:ext cx="0" cy="0"/>
          <a:chOff x="0" y="0"/>
          <a:chExt cx="0" cy="0"/>
        </a:xfrm>
      </p:grpSpPr>
      <p:sp>
        <p:nvSpPr>
          <p:cNvPr id="267" name="Google Shape;267;p31"/>
          <p:cNvSpPr/>
          <p:nvPr/>
        </p:nvSpPr>
        <p:spPr>
          <a:xfrm rot="7148924" flipH="1">
            <a:off x="-1920960" y="-22224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8" name="Google Shape;268;p31"/>
          <p:cNvSpPr/>
          <p:nvPr/>
        </p:nvSpPr>
        <p:spPr>
          <a:xfrm rot="-9937243">
            <a:off x="9199980" y="5795672"/>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903407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AB9EB-308E-5642-9EDF-C548D9BB635E}" type="datetimeFigureOut">
              <a:rPr lang="en-US" smtClean="0"/>
              <a:t>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0C5316-D1AF-CE4F-B028-A6C8CC80AAF1}" type="slidenum">
              <a:rPr lang="en-US" smtClean="0"/>
              <a:t>‹#›</a:t>
            </a:fld>
            <a:endParaRPr lang="en-US" dirty="0"/>
          </a:p>
        </p:txBody>
      </p:sp>
    </p:spTree>
    <p:extLst>
      <p:ext uri="{BB962C8B-B14F-4D97-AF65-F5344CB8AC3E}">
        <p14:creationId xmlns:p14="http://schemas.microsoft.com/office/powerpoint/2010/main" val="202547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72"/>
        <p:cNvGrpSpPr/>
        <p:nvPr/>
      </p:nvGrpSpPr>
      <p:grpSpPr>
        <a:xfrm>
          <a:off x="0" y="0"/>
          <a:ext cx="0" cy="0"/>
          <a:chOff x="0" y="0"/>
          <a:chExt cx="0" cy="0"/>
        </a:xfrm>
      </p:grpSpPr>
    </p:spTree>
    <p:extLst>
      <p:ext uri="{BB962C8B-B14F-4D97-AF65-F5344CB8AC3E}">
        <p14:creationId xmlns:p14="http://schemas.microsoft.com/office/powerpoint/2010/main" val="125447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0" name="Google Shape;30;p5"/>
          <p:cNvSpPr txBox="1">
            <a:spLocks noGrp="1"/>
          </p:cNvSpPr>
          <p:nvPr>
            <p:ph type="title" idx="2"/>
          </p:nvPr>
        </p:nvSpPr>
        <p:spPr>
          <a:xfrm>
            <a:off x="1824367" y="4090967"/>
            <a:ext cx="3961200" cy="6556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1" name="Google Shape;31;p5"/>
          <p:cNvSpPr txBox="1">
            <a:spLocks noGrp="1"/>
          </p:cNvSpPr>
          <p:nvPr>
            <p:ph type="title" idx="3"/>
          </p:nvPr>
        </p:nvSpPr>
        <p:spPr>
          <a:xfrm>
            <a:off x="6406333" y="4090967"/>
            <a:ext cx="3961600" cy="655600"/>
          </a:xfrm>
          <a:prstGeom prst="rect">
            <a:avLst/>
          </a:prstGeom>
          <a:solidFill>
            <a:schemeClr val="accent1"/>
          </a:solidFill>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2" name="Google Shape;32;p5"/>
          <p:cNvSpPr txBox="1">
            <a:spLocks noGrp="1"/>
          </p:cNvSpPr>
          <p:nvPr>
            <p:ph type="subTitle" idx="1"/>
          </p:nvPr>
        </p:nvSpPr>
        <p:spPr>
          <a:xfrm>
            <a:off x="6406343" y="4746567"/>
            <a:ext cx="3961600" cy="1111600"/>
          </a:xfrm>
          <a:prstGeom prst="rect">
            <a:avLst/>
          </a:prstGeom>
          <a:solidFill>
            <a:schemeClr val="dk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33" name="Google Shape;33;p5"/>
          <p:cNvSpPr txBox="1">
            <a:spLocks noGrp="1"/>
          </p:cNvSpPr>
          <p:nvPr>
            <p:ph type="subTitle" idx="4"/>
          </p:nvPr>
        </p:nvSpPr>
        <p:spPr>
          <a:xfrm>
            <a:off x="1824633" y="4746567"/>
            <a:ext cx="3961200" cy="1111600"/>
          </a:xfrm>
          <a:prstGeom prst="rect">
            <a:avLst/>
          </a:prstGeom>
          <a:solidFill>
            <a:schemeClr val="dk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34" name="Google Shape;34;p5"/>
          <p:cNvSpPr/>
          <p:nvPr/>
        </p:nvSpPr>
        <p:spPr>
          <a:xfrm rot="9937243" flipH="1">
            <a:off x="-2173724" y="56355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 name="Google Shape;35;p5"/>
          <p:cNvSpPr/>
          <p:nvPr/>
        </p:nvSpPr>
        <p:spPr>
          <a:xfrm rot="5400000">
            <a:off x="114443" y="1208500"/>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 name="Google Shape;36;p5"/>
          <p:cNvSpPr/>
          <p:nvPr/>
        </p:nvSpPr>
        <p:spPr>
          <a:xfrm rot="5400000">
            <a:off x="10688910" y="5538483"/>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7" name="Google Shape;37;p5"/>
          <p:cNvSpPr/>
          <p:nvPr/>
        </p:nvSpPr>
        <p:spPr>
          <a:xfrm rot="-7148924">
            <a:off x="10522311" y="-2263560"/>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35368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1807265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655533" y="1332333"/>
            <a:ext cx="6911600" cy="28084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800"/>
              <a:buNone/>
              <a:defRPr sz="133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42" name="Google Shape;42;p7"/>
          <p:cNvSpPr txBox="1">
            <a:spLocks noGrp="1"/>
          </p:cNvSpPr>
          <p:nvPr>
            <p:ph type="subTitle" idx="1"/>
          </p:nvPr>
        </p:nvSpPr>
        <p:spPr>
          <a:xfrm>
            <a:off x="2672100" y="4250533"/>
            <a:ext cx="6878800" cy="924800"/>
          </a:xfrm>
          <a:prstGeom prst="rect">
            <a:avLst/>
          </a:prstGeom>
          <a:solidFill>
            <a:schemeClr val="dk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43" name="Google Shape;43;p7"/>
          <p:cNvSpPr/>
          <p:nvPr/>
        </p:nvSpPr>
        <p:spPr>
          <a:xfrm rot="9937243" flipH="1">
            <a:off x="-1398924" y="4630306"/>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 name="Google Shape;44;p7"/>
          <p:cNvSpPr/>
          <p:nvPr/>
        </p:nvSpPr>
        <p:spPr>
          <a:xfrm rot="-7148924">
            <a:off x="9577244" y="-13969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 name="Google Shape;45;p7"/>
          <p:cNvSpPr/>
          <p:nvPr/>
        </p:nvSpPr>
        <p:spPr>
          <a:xfrm rot="5400000">
            <a:off x="10688910" y="4248218"/>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6" name="Google Shape;46;p7"/>
          <p:cNvSpPr/>
          <p:nvPr/>
        </p:nvSpPr>
        <p:spPr>
          <a:xfrm rot="5400000">
            <a:off x="114443" y="2326851"/>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5566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2312200" y="1742800"/>
            <a:ext cx="7567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49" name="Google Shape;49;p8"/>
          <p:cNvSpPr/>
          <p:nvPr/>
        </p:nvSpPr>
        <p:spPr>
          <a:xfrm rot="9937243" flipH="1">
            <a:off x="-1486557" y="49483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 name="Google Shape;50;p8"/>
          <p:cNvSpPr/>
          <p:nvPr/>
        </p:nvSpPr>
        <p:spPr>
          <a:xfrm>
            <a:off x="5682651" y="628504"/>
            <a:ext cx="826771" cy="422985"/>
          </a:xfrm>
          <a:custGeom>
            <a:avLst/>
            <a:gdLst/>
            <a:ahLst/>
            <a:cxnLst/>
            <a:rect l="l" t="t" r="r" b="b"/>
            <a:pathLst>
              <a:path w="285750" h="146193" extrusionOk="0">
                <a:moveTo>
                  <a:pt x="89284" y="15484"/>
                </a:moveTo>
                <a:lnTo>
                  <a:pt x="84056" y="19104"/>
                </a:lnTo>
                <a:lnTo>
                  <a:pt x="79230" y="23125"/>
                </a:lnTo>
                <a:lnTo>
                  <a:pt x="74806" y="27348"/>
                </a:lnTo>
                <a:lnTo>
                  <a:pt x="72795" y="29560"/>
                </a:lnTo>
                <a:lnTo>
                  <a:pt x="70784" y="31772"/>
                </a:lnTo>
                <a:lnTo>
                  <a:pt x="60931" y="29761"/>
                </a:lnTo>
                <a:lnTo>
                  <a:pt x="51680" y="27549"/>
                </a:lnTo>
                <a:lnTo>
                  <a:pt x="55903" y="25740"/>
                </a:lnTo>
                <a:lnTo>
                  <a:pt x="60327" y="24131"/>
                </a:lnTo>
                <a:lnTo>
                  <a:pt x="64751" y="22321"/>
                </a:lnTo>
                <a:lnTo>
                  <a:pt x="69376" y="20913"/>
                </a:lnTo>
                <a:lnTo>
                  <a:pt x="74203" y="19305"/>
                </a:lnTo>
                <a:lnTo>
                  <a:pt x="79029" y="17897"/>
                </a:lnTo>
                <a:lnTo>
                  <a:pt x="84056" y="16691"/>
                </a:lnTo>
                <a:lnTo>
                  <a:pt x="89284" y="15484"/>
                </a:lnTo>
                <a:close/>
                <a:moveTo>
                  <a:pt x="196466" y="15484"/>
                </a:moveTo>
                <a:lnTo>
                  <a:pt x="201493" y="16691"/>
                </a:lnTo>
                <a:lnTo>
                  <a:pt x="206520" y="17897"/>
                </a:lnTo>
                <a:lnTo>
                  <a:pt x="211548" y="19305"/>
                </a:lnTo>
                <a:lnTo>
                  <a:pt x="216374" y="20913"/>
                </a:lnTo>
                <a:lnTo>
                  <a:pt x="220999" y="22321"/>
                </a:lnTo>
                <a:lnTo>
                  <a:pt x="225423" y="24131"/>
                </a:lnTo>
                <a:lnTo>
                  <a:pt x="229847" y="25740"/>
                </a:lnTo>
                <a:lnTo>
                  <a:pt x="234070" y="27549"/>
                </a:lnTo>
                <a:lnTo>
                  <a:pt x="224820" y="29761"/>
                </a:lnTo>
                <a:lnTo>
                  <a:pt x="214765" y="31772"/>
                </a:lnTo>
                <a:lnTo>
                  <a:pt x="212955" y="29560"/>
                </a:lnTo>
                <a:lnTo>
                  <a:pt x="210743" y="27348"/>
                </a:lnTo>
                <a:lnTo>
                  <a:pt x="206319" y="23125"/>
                </a:lnTo>
                <a:lnTo>
                  <a:pt x="201493" y="19104"/>
                </a:lnTo>
                <a:lnTo>
                  <a:pt x="196466" y="15484"/>
                </a:lnTo>
                <a:close/>
                <a:moveTo>
                  <a:pt x="137948" y="10256"/>
                </a:moveTo>
                <a:lnTo>
                  <a:pt x="137948" y="37805"/>
                </a:lnTo>
                <a:lnTo>
                  <a:pt x="122866" y="37403"/>
                </a:lnTo>
                <a:lnTo>
                  <a:pt x="108589" y="36599"/>
                </a:lnTo>
                <a:lnTo>
                  <a:pt x="95116" y="35392"/>
                </a:lnTo>
                <a:lnTo>
                  <a:pt x="82447" y="33783"/>
                </a:lnTo>
                <a:lnTo>
                  <a:pt x="84860" y="31169"/>
                </a:lnTo>
                <a:lnTo>
                  <a:pt x="87676" y="28957"/>
                </a:lnTo>
                <a:lnTo>
                  <a:pt x="90491" y="26745"/>
                </a:lnTo>
                <a:lnTo>
                  <a:pt x="93507" y="24533"/>
                </a:lnTo>
                <a:lnTo>
                  <a:pt x="96524" y="22522"/>
                </a:lnTo>
                <a:lnTo>
                  <a:pt x="99741" y="20712"/>
                </a:lnTo>
                <a:lnTo>
                  <a:pt x="103160" y="18903"/>
                </a:lnTo>
                <a:lnTo>
                  <a:pt x="106779" y="17294"/>
                </a:lnTo>
                <a:lnTo>
                  <a:pt x="110198" y="15886"/>
                </a:lnTo>
                <a:lnTo>
                  <a:pt x="114018" y="14479"/>
                </a:lnTo>
                <a:lnTo>
                  <a:pt x="117839" y="13473"/>
                </a:lnTo>
                <a:lnTo>
                  <a:pt x="121660" y="12468"/>
                </a:lnTo>
                <a:lnTo>
                  <a:pt x="125481" y="11663"/>
                </a:lnTo>
                <a:lnTo>
                  <a:pt x="129704" y="10859"/>
                </a:lnTo>
                <a:lnTo>
                  <a:pt x="133725" y="10457"/>
                </a:lnTo>
                <a:lnTo>
                  <a:pt x="137948" y="10256"/>
                </a:lnTo>
                <a:close/>
                <a:moveTo>
                  <a:pt x="147802" y="10256"/>
                </a:moveTo>
                <a:lnTo>
                  <a:pt x="152025" y="10457"/>
                </a:lnTo>
                <a:lnTo>
                  <a:pt x="156046" y="10859"/>
                </a:lnTo>
                <a:lnTo>
                  <a:pt x="160068" y="11663"/>
                </a:lnTo>
                <a:lnTo>
                  <a:pt x="164090" y="12468"/>
                </a:lnTo>
                <a:lnTo>
                  <a:pt x="167911" y="13473"/>
                </a:lnTo>
                <a:lnTo>
                  <a:pt x="171732" y="14479"/>
                </a:lnTo>
                <a:lnTo>
                  <a:pt x="175351" y="15886"/>
                </a:lnTo>
                <a:lnTo>
                  <a:pt x="178971" y="17294"/>
                </a:lnTo>
                <a:lnTo>
                  <a:pt x="182389" y="18903"/>
                </a:lnTo>
                <a:lnTo>
                  <a:pt x="185808" y="20712"/>
                </a:lnTo>
                <a:lnTo>
                  <a:pt x="189025" y="22522"/>
                </a:lnTo>
                <a:lnTo>
                  <a:pt x="192243" y="24533"/>
                </a:lnTo>
                <a:lnTo>
                  <a:pt x="195259" y="26745"/>
                </a:lnTo>
                <a:lnTo>
                  <a:pt x="198074" y="28957"/>
                </a:lnTo>
                <a:lnTo>
                  <a:pt x="200689" y="31169"/>
                </a:lnTo>
                <a:lnTo>
                  <a:pt x="203303" y="33783"/>
                </a:lnTo>
                <a:lnTo>
                  <a:pt x="190634" y="35392"/>
                </a:lnTo>
                <a:lnTo>
                  <a:pt x="176960" y="36599"/>
                </a:lnTo>
                <a:lnTo>
                  <a:pt x="162682" y="37403"/>
                </a:lnTo>
                <a:lnTo>
                  <a:pt x="147802" y="37805"/>
                </a:lnTo>
                <a:lnTo>
                  <a:pt x="147802" y="10256"/>
                </a:lnTo>
                <a:close/>
                <a:moveTo>
                  <a:pt x="39213" y="34185"/>
                </a:moveTo>
                <a:lnTo>
                  <a:pt x="45044" y="35995"/>
                </a:lnTo>
                <a:lnTo>
                  <a:pt x="51479" y="37604"/>
                </a:lnTo>
                <a:lnTo>
                  <a:pt x="57914" y="39213"/>
                </a:lnTo>
                <a:lnTo>
                  <a:pt x="64751" y="40620"/>
                </a:lnTo>
                <a:lnTo>
                  <a:pt x="62941" y="43838"/>
                </a:lnTo>
                <a:lnTo>
                  <a:pt x="61333" y="47055"/>
                </a:lnTo>
                <a:lnTo>
                  <a:pt x="59925" y="50474"/>
                </a:lnTo>
                <a:lnTo>
                  <a:pt x="58719" y="53892"/>
                </a:lnTo>
                <a:lnTo>
                  <a:pt x="57713" y="57311"/>
                </a:lnTo>
                <a:lnTo>
                  <a:pt x="56708" y="60931"/>
                </a:lnTo>
                <a:lnTo>
                  <a:pt x="56104" y="64550"/>
                </a:lnTo>
                <a:lnTo>
                  <a:pt x="55702" y="68170"/>
                </a:lnTo>
                <a:lnTo>
                  <a:pt x="10256" y="68170"/>
                </a:lnTo>
                <a:lnTo>
                  <a:pt x="10859" y="65757"/>
                </a:lnTo>
                <a:lnTo>
                  <a:pt x="11462" y="63545"/>
                </a:lnTo>
                <a:lnTo>
                  <a:pt x="12468" y="61132"/>
                </a:lnTo>
                <a:lnTo>
                  <a:pt x="13473" y="58920"/>
                </a:lnTo>
                <a:lnTo>
                  <a:pt x="14680" y="56507"/>
                </a:lnTo>
                <a:lnTo>
                  <a:pt x="16087" y="54295"/>
                </a:lnTo>
                <a:lnTo>
                  <a:pt x="17696" y="52083"/>
                </a:lnTo>
                <a:lnTo>
                  <a:pt x="19506" y="50072"/>
                </a:lnTo>
                <a:lnTo>
                  <a:pt x="21517" y="47860"/>
                </a:lnTo>
                <a:lnTo>
                  <a:pt x="23528" y="45849"/>
                </a:lnTo>
                <a:lnTo>
                  <a:pt x="25740" y="43637"/>
                </a:lnTo>
                <a:lnTo>
                  <a:pt x="28153" y="41626"/>
                </a:lnTo>
                <a:lnTo>
                  <a:pt x="30767" y="39816"/>
                </a:lnTo>
                <a:lnTo>
                  <a:pt x="33381" y="37805"/>
                </a:lnTo>
                <a:lnTo>
                  <a:pt x="39213" y="34185"/>
                </a:lnTo>
                <a:close/>
                <a:moveTo>
                  <a:pt x="75208" y="42430"/>
                </a:moveTo>
                <a:lnTo>
                  <a:pt x="82648" y="43637"/>
                </a:lnTo>
                <a:lnTo>
                  <a:pt x="90290" y="44642"/>
                </a:lnTo>
                <a:lnTo>
                  <a:pt x="97931" y="45447"/>
                </a:lnTo>
                <a:lnTo>
                  <a:pt x="105774" y="46251"/>
                </a:lnTo>
                <a:lnTo>
                  <a:pt x="113817" y="46854"/>
                </a:lnTo>
                <a:lnTo>
                  <a:pt x="121861" y="47256"/>
                </a:lnTo>
                <a:lnTo>
                  <a:pt x="129905" y="47457"/>
                </a:lnTo>
                <a:lnTo>
                  <a:pt x="137948" y="47659"/>
                </a:lnTo>
                <a:lnTo>
                  <a:pt x="137948" y="68170"/>
                </a:lnTo>
                <a:lnTo>
                  <a:pt x="65556" y="68170"/>
                </a:lnTo>
                <a:lnTo>
                  <a:pt x="66159" y="64751"/>
                </a:lnTo>
                <a:lnTo>
                  <a:pt x="66762" y="61333"/>
                </a:lnTo>
                <a:lnTo>
                  <a:pt x="67567" y="58115"/>
                </a:lnTo>
                <a:lnTo>
                  <a:pt x="68773" y="54697"/>
                </a:lnTo>
                <a:lnTo>
                  <a:pt x="69980" y="51479"/>
                </a:lnTo>
                <a:lnTo>
                  <a:pt x="71588" y="48463"/>
                </a:lnTo>
                <a:lnTo>
                  <a:pt x="73197" y="45447"/>
                </a:lnTo>
                <a:lnTo>
                  <a:pt x="75208" y="42430"/>
                </a:lnTo>
                <a:close/>
                <a:moveTo>
                  <a:pt x="210542" y="42430"/>
                </a:moveTo>
                <a:lnTo>
                  <a:pt x="212352" y="45447"/>
                </a:lnTo>
                <a:lnTo>
                  <a:pt x="214162" y="48463"/>
                </a:lnTo>
                <a:lnTo>
                  <a:pt x="215569" y="51479"/>
                </a:lnTo>
                <a:lnTo>
                  <a:pt x="216977" y="54697"/>
                </a:lnTo>
                <a:lnTo>
                  <a:pt x="217982" y="58115"/>
                </a:lnTo>
                <a:lnTo>
                  <a:pt x="218988" y="61333"/>
                </a:lnTo>
                <a:lnTo>
                  <a:pt x="219591" y="64751"/>
                </a:lnTo>
                <a:lnTo>
                  <a:pt x="219993" y="68170"/>
                </a:lnTo>
                <a:lnTo>
                  <a:pt x="147802" y="68170"/>
                </a:lnTo>
                <a:lnTo>
                  <a:pt x="147802" y="47659"/>
                </a:lnTo>
                <a:lnTo>
                  <a:pt x="155845" y="47457"/>
                </a:lnTo>
                <a:lnTo>
                  <a:pt x="163889" y="47256"/>
                </a:lnTo>
                <a:lnTo>
                  <a:pt x="171933" y="46854"/>
                </a:lnTo>
                <a:lnTo>
                  <a:pt x="179775" y="46251"/>
                </a:lnTo>
                <a:lnTo>
                  <a:pt x="187819" y="45447"/>
                </a:lnTo>
                <a:lnTo>
                  <a:pt x="195460" y="44642"/>
                </a:lnTo>
                <a:lnTo>
                  <a:pt x="203102" y="43637"/>
                </a:lnTo>
                <a:lnTo>
                  <a:pt x="210542" y="42430"/>
                </a:lnTo>
                <a:close/>
                <a:moveTo>
                  <a:pt x="246537" y="34185"/>
                </a:moveTo>
                <a:lnTo>
                  <a:pt x="252369" y="37805"/>
                </a:lnTo>
                <a:lnTo>
                  <a:pt x="254983" y="39816"/>
                </a:lnTo>
                <a:lnTo>
                  <a:pt x="257597" y="41626"/>
                </a:lnTo>
                <a:lnTo>
                  <a:pt x="260010" y="43637"/>
                </a:lnTo>
                <a:lnTo>
                  <a:pt x="262222" y="45849"/>
                </a:lnTo>
                <a:lnTo>
                  <a:pt x="264233" y="47860"/>
                </a:lnTo>
                <a:lnTo>
                  <a:pt x="266244" y="50072"/>
                </a:lnTo>
                <a:lnTo>
                  <a:pt x="267853" y="52083"/>
                </a:lnTo>
                <a:lnTo>
                  <a:pt x="269462" y="54295"/>
                </a:lnTo>
                <a:lnTo>
                  <a:pt x="270869" y="56507"/>
                </a:lnTo>
                <a:lnTo>
                  <a:pt x="272277" y="58920"/>
                </a:lnTo>
                <a:lnTo>
                  <a:pt x="273282" y="61132"/>
                </a:lnTo>
                <a:lnTo>
                  <a:pt x="274087" y="63545"/>
                </a:lnTo>
                <a:lnTo>
                  <a:pt x="274891" y="65757"/>
                </a:lnTo>
                <a:lnTo>
                  <a:pt x="275293" y="68170"/>
                </a:lnTo>
                <a:lnTo>
                  <a:pt x="229847" y="68170"/>
                </a:lnTo>
                <a:lnTo>
                  <a:pt x="229445" y="64550"/>
                </a:lnTo>
                <a:lnTo>
                  <a:pt x="228841" y="60931"/>
                </a:lnTo>
                <a:lnTo>
                  <a:pt x="228037" y="57311"/>
                </a:lnTo>
                <a:lnTo>
                  <a:pt x="227031" y="53892"/>
                </a:lnTo>
                <a:lnTo>
                  <a:pt x="225825" y="50474"/>
                </a:lnTo>
                <a:lnTo>
                  <a:pt x="224417" y="47055"/>
                </a:lnTo>
                <a:lnTo>
                  <a:pt x="222809" y="43838"/>
                </a:lnTo>
                <a:lnTo>
                  <a:pt x="220999" y="40620"/>
                </a:lnTo>
                <a:lnTo>
                  <a:pt x="227836" y="39213"/>
                </a:lnTo>
                <a:lnTo>
                  <a:pt x="234271" y="37604"/>
                </a:lnTo>
                <a:lnTo>
                  <a:pt x="240505" y="35995"/>
                </a:lnTo>
                <a:lnTo>
                  <a:pt x="246537" y="34185"/>
                </a:lnTo>
                <a:close/>
                <a:moveTo>
                  <a:pt x="137948" y="78023"/>
                </a:moveTo>
                <a:lnTo>
                  <a:pt x="137948" y="98534"/>
                </a:lnTo>
                <a:lnTo>
                  <a:pt x="129905" y="98736"/>
                </a:lnTo>
                <a:lnTo>
                  <a:pt x="121861" y="98937"/>
                </a:lnTo>
                <a:lnTo>
                  <a:pt x="113817" y="99540"/>
                </a:lnTo>
                <a:lnTo>
                  <a:pt x="105774" y="100143"/>
                </a:lnTo>
                <a:lnTo>
                  <a:pt x="97931" y="100746"/>
                </a:lnTo>
                <a:lnTo>
                  <a:pt x="90290" y="101551"/>
                </a:lnTo>
                <a:lnTo>
                  <a:pt x="82648" y="102556"/>
                </a:lnTo>
                <a:lnTo>
                  <a:pt x="75208" y="103763"/>
                </a:lnTo>
                <a:lnTo>
                  <a:pt x="73197" y="100746"/>
                </a:lnTo>
                <a:lnTo>
                  <a:pt x="71588" y="97730"/>
                </a:lnTo>
                <a:lnTo>
                  <a:pt x="69980" y="94714"/>
                </a:lnTo>
                <a:lnTo>
                  <a:pt x="68773" y="91496"/>
                </a:lnTo>
                <a:lnTo>
                  <a:pt x="67567" y="88279"/>
                </a:lnTo>
                <a:lnTo>
                  <a:pt x="66762" y="84860"/>
                </a:lnTo>
                <a:lnTo>
                  <a:pt x="66159" y="81442"/>
                </a:lnTo>
                <a:lnTo>
                  <a:pt x="65556" y="78023"/>
                </a:lnTo>
                <a:close/>
                <a:moveTo>
                  <a:pt x="219993" y="78023"/>
                </a:moveTo>
                <a:lnTo>
                  <a:pt x="219591" y="81442"/>
                </a:lnTo>
                <a:lnTo>
                  <a:pt x="218988" y="84860"/>
                </a:lnTo>
                <a:lnTo>
                  <a:pt x="217982" y="88279"/>
                </a:lnTo>
                <a:lnTo>
                  <a:pt x="216977" y="91496"/>
                </a:lnTo>
                <a:lnTo>
                  <a:pt x="215569" y="94714"/>
                </a:lnTo>
                <a:lnTo>
                  <a:pt x="214162" y="97730"/>
                </a:lnTo>
                <a:lnTo>
                  <a:pt x="212352" y="100746"/>
                </a:lnTo>
                <a:lnTo>
                  <a:pt x="210542" y="103763"/>
                </a:lnTo>
                <a:lnTo>
                  <a:pt x="203102" y="102556"/>
                </a:lnTo>
                <a:lnTo>
                  <a:pt x="195460" y="101551"/>
                </a:lnTo>
                <a:lnTo>
                  <a:pt x="187819" y="100746"/>
                </a:lnTo>
                <a:lnTo>
                  <a:pt x="179775" y="100143"/>
                </a:lnTo>
                <a:lnTo>
                  <a:pt x="171933" y="99540"/>
                </a:lnTo>
                <a:lnTo>
                  <a:pt x="163889" y="98937"/>
                </a:lnTo>
                <a:lnTo>
                  <a:pt x="155845" y="98736"/>
                </a:lnTo>
                <a:lnTo>
                  <a:pt x="147802" y="98534"/>
                </a:lnTo>
                <a:lnTo>
                  <a:pt x="147802" y="78023"/>
                </a:lnTo>
                <a:close/>
                <a:moveTo>
                  <a:pt x="55702" y="78023"/>
                </a:moveTo>
                <a:lnTo>
                  <a:pt x="56104" y="81844"/>
                </a:lnTo>
                <a:lnTo>
                  <a:pt x="56708" y="85262"/>
                </a:lnTo>
                <a:lnTo>
                  <a:pt x="57713" y="88882"/>
                </a:lnTo>
                <a:lnTo>
                  <a:pt x="58719" y="92502"/>
                </a:lnTo>
                <a:lnTo>
                  <a:pt x="59925" y="95920"/>
                </a:lnTo>
                <a:lnTo>
                  <a:pt x="61333" y="99138"/>
                </a:lnTo>
                <a:lnTo>
                  <a:pt x="62941" y="102556"/>
                </a:lnTo>
                <a:lnTo>
                  <a:pt x="64751" y="105573"/>
                </a:lnTo>
                <a:lnTo>
                  <a:pt x="57914" y="107181"/>
                </a:lnTo>
                <a:lnTo>
                  <a:pt x="51479" y="108589"/>
                </a:lnTo>
                <a:lnTo>
                  <a:pt x="45044" y="110399"/>
                </a:lnTo>
                <a:lnTo>
                  <a:pt x="39213" y="112209"/>
                </a:lnTo>
                <a:lnTo>
                  <a:pt x="33381" y="108388"/>
                </a:lnTo>
                <a:lnTo>
                  <a:pt x="30767" y="106578"/>
                </a:lnTo>
                <a:lnTo>
                  <a:pt x="28153" y="104567"/>
                </a:lnTo>
                <a:lnTo>
                  <a:pt x="25740" y="102556"/>
                </a:lnTo>
                <a:lnTo>
                  <a:pt x="23528" y="100545"/>
                </a:lnTo>
                <a:lnTo>
                  <a:pt x="21517" y="98333"/>
                </a:lnTo>
                <a:lnTo>
                  <a:pt x="19506" y="96322"/>
                </a:lnTo>
                <a:lnTo>
                  <a:pt x="17696" y="94110"/>
                </a:lnTo>
                <a:lnTo>
                  <a:pt x="16087" y="91898"/>
                </a:lnTo>
                <a:lnTo>
                  <a:pt x="14680" y="89686"/>
                </a:lnTo>
                <a:lnTo>
                  <a:pt x="13473" y="87474"/>
                </a:lnTo>
                <a:lnTo>
                  <a:pt x="12468" y="85061"/>
                </a:lnTo>
                <a:lnTo>
                  <a:pt x="11462" y="82849"/>
                </a:lnTo>
                <a:lnTo>
                  <a:pt x="10859" y="80436"/>
                </a:lnTo>
                <a:lnTo>
                  <a:pt x="10256" y="78023"/>
                </a:lnTo>
                <a:close/>
                <a:moveTo>
                  <a:pt x="275293" y="78023"/>
                </a:moveTo>
                <a:lnTo>
                  <a:pt x="274891" y="80436"/>
                </a:lnTo>
                <a:lnTo>
                  <a:pt x="274087" y="82849"/>
                </a:lnTo>
                <a:lnTo>
                  <a:pt x="273282" y="85061"/>
                </a:lnTo>
                <a:lnTo>
                  <a:pt x="272277" y="87474"/>
                </a:lnTo>
                <a:lnTo>
                  <a:pt x="270869" y="89686"/>
                </a:lnTo>
                <a:lnTo>
                  <a:pt x="269462" y="91898"/>
                </a:lnTo>
                <a:lnTo>
                  <a:pt x="267853" y="94110"/>
                </a:lnTo>
                <a:lnTo>
                  <a:pt x="266244" y="96322"/>
                </a:lnTo>
                <a:lnTo>
                  <a:pt x="264233" y="98333"/>
                </a:lnTo>
                <a:lnTo>
                  <a:pt x="262222" y="100545"/>
                </a:lnTo>
                <a:lnTo>
                  <a:pt x="260010" y="102556"/>
                </a:lnTo>
                <a:lnTo>
                  <a:pt x="257597" y="104567"/>
                </a:lnTo>
                <a:lnTo>
                  <a:pt x="254983" y="106578"/>
                </a:lnTo>
                <a:lnTo>
                  <a:pt x="252369" y="108388"/>
                </a:lnTo>
                <a:lnTo>
                  <a:pt x="246537" y="112209"/>
                </a:lnTo>
                <a:lnTo>
                  <a:pt x="240505" y="110399"/>
                </a:lnTo>
                <a:lnTo>
                  <a:pt x="234271" y="108589"/>
                </a:lnTo>
                <a:lnTo>
                  <a:pt x="227836" y="107181"/>
                </a:lnTo>
                <a:lnTo>
                  <a:pt x="220999" y="105573"/>
                </a:lnTo>
                <a:lnTo>
                  <a:pt x="222809" y="102556"/>
                </a:lnTo>
                <a:lnTo>
                  <a:pt x="224417" y="99138"/>
                </a:lnTo>
                <a:lnTo>
                  <a:pt x="225825" y="95920"/>
                </a:lnTo>
                <a:lnTo>
                  <a:pt x="227031" y="92502"/>
                </a:lnTo>
                <a:lnTo>
                  <a:pt x="228037" y="88882"/>
                </a:lnTo>
                <a:lnTo>
                  <a:pt x="228841" y="85262"/>
                </a:lnTo>
                <a:lnTo>
                  <a:pt x="229445" y="81844"/>
                </a:lnTo>
                <a:lnTo>
                  <a:pt x="229847" y="78023"/>
                </a:lnTo>
                <a:close/>
                <a:moveTo>
                  <a:pt x="70784" y="114421"/>
                </a:moveTo>
                <a:lnTo>
                  <a:pt x="72795" y="116633"/>
                </a:lnTo>
                <a:lnTo>
                  <a:pt x="74806" y="118845"/>
                </a:lnTo>
                <a:lnTo>
                  <a:pt x="79230" y="123269"/>
                </a:lnTo>
                <a:lnTo>
                  <a:pt x="84056" y="127089"/>
                </a:lnTo>
                <a:lnTo>
                  <a:pt x="89284" y="130709"/>
                </a:lnTo>
                <a:lnTo>
                  <a:pt x="84056" y="129502"/>
                </a:lnTo>
                <a:lnTo>
                  <a:pt x="79029" y="128296"/>
                </a:lnTo>
                <a:lnTo>
                  <a:pt x="74203" y="126888"/>
                </a:lnTo>
                <a:lnTo>
                  <a:pt x="69376" y="125481"/>
                </a:lnTo>
                <a:lnTo>
                  <a:pt x="64751" y="123872"/>
                </a:lnTo>
                <a:lnTo>
                  <a:pt x="60327" y="122263"/>
                </a:lnTo>
                <a:lnTo>
                  <a:pt x="55903" y="120453"/>
                </a:lnTo>
                <a:lnTo>
                  <a:pt x="51680" y="118644"/>
                </a:lnTo>
                <a:lnTo>
                  <a:pt x="60931" y="116432"/>
                </a:lnTo>
                <a:lnTo>
                  <a:pt x="70784" y="114421"/>
                </a:lnTo>
                <a:close/>
                <a:moveTo>
                  <a:pt x="214765" y="114421"/>
                </a:moveTo>
                <a:lnTo>
                  <a:pt x="224820" y="116432"/>
                </a:lnTo>
                <a:lnTo>
                  <a:pt x="234070" y="118644"/>
                </a:lnTo>
                <a:lnTo>
                  <a:pt x="229847" y="120453"/>
                </a:lnTo>
                <a:lnTo>
                  <a:pt x="225423" y="122263"/>
                </a:lnTo>
                <a:lnTo>
                  <a:pt x="220999" y="123872"/>
                </a:lnTo>
                <a:lnTo>
                  <a:pt x="216374" y="125481"/>
                </a:lnTo>
                <a:lnTo>
                  <a:pt x="211548" y="126888"/>
                </a:lnTo>
                <a:lnTo>
                  <a:pt x="206520" y="128296"/>
                </a:lnTo>
                <a:lnTo>
                  <a:pt x="201493" y="129502"/>
                </a:lnTo>
                <a:lnTo>
                  <a:pt x="196466" y="130709"/>
                </a:lnTo>
                <a:lnTo>
                  <a:pt x="201493" y="127089"/>
                </a:lnTo>
                <a:lnTo>
                  <a:pt x="206319" y="123269"/>
                </a:lnTo>
                <a:lnTo>
                  <a:pt x="210743" y="118845"/>
                </a:lnTo>
                <a:lnTo>
                  <a:pt x="212955" y="116633"/>
                </a:lnTo>
                <a:lnTo>
                  <a:pt x="214765" y="114421"/>
                </a:lnTo>
                <a:close/>
                <a:moveTo>
                  <a:pt x="137948" y="108388"/>
                </a:moveTo>
                <a:lnTo>
                  <a:pt x="137948" y="136138"/>
                </a:lnTo>
                <a:lnTo>
                  <a:pt x="133725" y="135736"/>
                </a:lnTo>
                <a:lnTo>
                  <a:pt x="129704" y="135334"/>
                </a:lnTo>
                <a:lnTo>
                  <a:pt x="125481" y="134731"/>
                </a:lnTo>
                <a:lnTo>
                  <a:pt x="121660" y="133926"/>
                </a:lnTo>
                <a:lnTo>
                  <a:pt x="117839" y="132921"/>
                </a:lnTo>
                <a:lnTo>
                  <a:pt x="114018" y="131714"/>
                </a:lnTo>
                <a:lnTo>
                  <a:pt x="110198" y="130307"/>
                </a:lnTo>
                <a:lnTo>
                  <a:pt x="106779" y="128899"/>
                </a:lnTo>
                <a:lnTo>
                  <a:pt x="103160" y="127290"/>
                </a:lnTo>
                <a:lnTo>
                  <a:pt x="99741" y="125682"/>
                </a:lnTo>
                <a:lnTo>
                  <a:pt x="96524" y="123671"/>
                </a:lnTo>
                <a:lnTo>
                  <a:pt x="93507" y="121660"/>
                </a:lnTo>
                <a:lnTo>
                  <a:pt x="90491" y="119649"/>
                </a:lnTo>
                <a:lnTo>
                  <a:pt x="87676" y="117437"/>
                </a:lnTo>
                <a:lnTo>
                  <a:pt x="84860" y="115024"/>
                </a:lnTo>
                <a:lnTo>
                  <a:pt x="82447" y="112611"/>
                </a:lnTo>
                <a:lnTo>
                  <a:pt x="95116" y="111002"/>
                </a:lnTo>
                <a:lnTo>
                  <a:pt x="108589" y="109594"/>
                </a:lnTo>
                <a:lnTo>
                  <a:pt x="122866" y="108790"/>
                </a:lnTo>
                <a:lnTo>
                  <a:pt x="130307" y="108589"/>
                </a:lnTo>
                <a:lnTo>
                  <a:pt x="137948" y="108388"/>
                </a:lnTo>
                <a:close/>
                <a:moveTo>
                  <a:pt x="147802" y="108388"/>
                </a:moveTo>
                <a:lnTo>
                  <a:pt x="155443" y="108589"/>
                </a:lnTo>
                <a:lnTo>
                  <a:pt x="162682" y="108790"/>
                </a:lnTo>
                <a:lnTo>
                  <a:pt x="176960" y="109594"/>
                </a:lnTo>
                <a:lnTo>
                  <a:pt x="190634" y="111002"/>
                </a:lnTo>
                <a:lnTo>
                  <a:pt x="203303" y="112611"/>
                </a:lnTo>
                <a:lnTo>
                  <a:pt x="200689" y="115024"/>
                </a:lnTo>
                <a:lnTo>
                  <a:pt x="198074" y="117437"/>
                </a:lnTo>
                <a:lnTo>
                  <a:pt x="195259" y="119649"/>
                </a:lnTo>
                <a:lnTo>
                  <a:pt x="192243" y="121660"/>
                </a:lnTo>
                <a:lnTo>
                  <a:pt x="189025" y="123671"/>
                </a:lnTo>
                <a:lnTo>
                  <a:pt x="185808" y="125682"/>
                </a:lnTo>
                <a:lnTo>
                  <a:pt x="182389" y="127290"/>
                </a:lnTo>
                <a:lnTo>
                  <a:pt x="178971" y="128899"/>
                </a:lnTo>
                <a:lnTo>
                  <a:pt x="175351" y="130307"/>
                </a:lnTo>
                <a:lnTo>
                  <a:pt x="171732" y="131714"/>
                </a:lnTo>
                <a:lnTo>
                  <a:pt x="167911" y="132921"/>
                </a:lnTo>
                <a:lnTo>
                  <a:pt x="164090" y="133926"/>
                </a:lnTo>
                <a:lnTo>
                  <a:pt x="160068" y="134731"/>
                </a:lnTo>
                <a:lnTo>
                  <a:pt x="156046" y="135334"/>
                </a:lnTo>
                <a:lnTo>
                  <a:pt x="152025" y="135736"/>
                </a:lnTo>
                <a:lnTo>
                  <a:pt x="147802" y="136138"/>
                </a:lnTo>
                <a:lnTo>
                  <a:pt x="147802" y="108388"/>
                </a:lnTo>
                <a:close/>
                <a:moveTo>
                  <a:pt x="142774" y="0"/>
                </a:moveTo>
                <a:lnTo>
                  <a:pt x="135334" y="201"/>
                </a:lnTo>
                <a:lnTo>
                  <a:pt x="128095" y="402"/>
                </a:lnTo>
                <a:lnTo>
                  <a:pt x="120856" y="804"/>
                </a:lnTo>
                <a:lnTo>
                  <a:pt x="113616" y="1609"/>
                </a:lnTo>
                <a:lnTo>
                  <a:pt x="106779" y="2413"/>
                </a:lnTo>
                <a:lnTo>
                  <a:pt x="99942" y="3217"/>
                </a:lnTo>
                <a:lnTo>
                  <a:pt x="93306" y="4424"/>
                </a:lnTo>
                <a:lnTo>
                  <a:pt x="86670" y="5631"/>
                </a:lnTo>
                <a:lnTo>
                  <a:pt x="80436" y="7239"/>
                </a:lnTo>
                <a:lnTo>
                  <a:pt x="74203" y="8848"/>
                </a:lnTo>
                <a:lnTo>
                  <a:pt x="68170" y="10457"/>
                </a:lnTo>
                <a:lnTo>
                  <a:pt x="62338" y="12468"/>
                </a:lnTo>
                <a:lnTo>
                  <a:pt x="56909" y="14479"/>
                </a:lnTo>
                <a:lnTo>
                  <a:pt x="51479" y="16489"/>
                </a:lnTo>
                <a:lnTo>
                  <a:pt x="46251" y="18903"/>
                </a:lnTo>
                <a:lnTo>
                  <a:pt x="41425" y="21316"/>
                </a:lnTo>
                <a:lnTo>
                  <a:pt x="36599" y="23729"/>
                </a:lnTo>
                <a:lnTo>
                  <a:pt x="32175" y="26343"/>
                </a:lnTo>
                <a:lnTo>
                  <a:pt x="27952" y="29158"/>
                </a:lnTo>
                <a:lnTo>
                  <a:pt x="24131" y="31973"/>
                </a:lnTo>
                <a:lnTo>
                  <a:pt x="20310" y="34990"/>
                </a:lnTo>
                <a:lnTo>
                  <a:pt x="16892" y="38006"/>
                </a:lnTo>
                <a:lnTo>
                  <a:pt x="13875" y="41224"/>
                </a:lnTo>
                <a:lnTo>
                  <a:pt x="11060" y="44441"/>
                </a:lnTo>
                <a:lnTo>
                  <a:pt x="8446" y="47860"/>
                </a:lnTo>
                <a:lnTo>
                  <a:pt x="6234" y="51077"/>
                </a:lnTo>
                <a:lnTo>
                  <a:pt x="4424" y="54697"/>
                </a:lnTo>
                <a:lnTo>
                  <a:pt x="2815" y="58316"/>
                </a:lnTo>
                <a:lnTo>
                  <a:pt x="1609" y="61936"/>
                </a:lnTo>
                <a:lnTo>
                  <a:pt x="603" y="65556"/>
                </a:lnTo>
                <a:lnTo>
                  <a:pt x="201" y="69376"/>
                </a:lnTo>
                <a:lnTo>
                  <a:pt x="0" y="73197"/>
                </a:lnTo>
                <a:lnTo>
                  <a:pt x="201" y="77018"/>
                </a:lnTo>
                <a:lnTo>
                  <a:pt x="603" y="80637"/>
                </a:lnTo>
                <a:lnTo>
                  <a:pt x="1609" y="84458"/>
                </a:lnTo>
                <a:lnTo>
                  <a:pt x="2815" y="88078"/>
                </a:lnTo>
                <a:lnTo>
                  <a:pt x="4424" y="91697"/>
                </a:lnTo>
                <a:lnTo>
                  <a:pt x="6234" y="95116"/>
                </a:lnTo>
                <a:lnTo>
                  <a:pt x="8446" y="98534"/>
                </a:lnTo>
                <a:lnTo>
                  <a:pt x="11060" y="101752"/>
                </a:lnTo>
                <a:lnTo>
                  <a:pt x="13875" y="105170"/>
                </a:lnTo>
                <a:lnTo>
                  <a:pt x="16892" y="108187"/>
                </a:lnTo>
                <a:lnTo>
                  <a:pt x="20310" y="111203"/>
                </a:lnTo>
                <a:lnTo>
                  <a:pt x="24131" y="114220"/>
                </a:lnTo>
                <a:lnTo>
                  <a:pt x="27952" y="117035"/>
                </a:lnTo>
                <a:lnTo>
                  <a:pt x="32175" y="119850"/>
                </a:lnTo>
                <a:lnTo>
                  <a:pt x="36599" y="122464"/>
                </a:lnTo>
                <a:lnTo>
                  <a:pt x="41425" y="125078"/>
                </a:lnTo>
                <a:lnTo>
                  <a:pt x="46251" y="127492"/>
                </a:lnTo>
                <a:lnTo>
                  <a:pt x="51479" y="129704"/>
                </a:lnTo>
                <a:lnTo>
                  <a:pt x="56909" y="131916"/>
                </a:lnTo>
                <a:lnTo>
                  <a:pt x="62338" y="133926"/>
                </a:lnTo>
                <a:lnTo>
                  <a:pt x="68170" y="135736"/>
                </a:lnTo>
                <a:lnTo>
                  <a:pt x="74203" y="137546"/>
                </a:lnTo>
                <a:lnTo>
                  <a:pt x="80436" y="139155"/>
                </a:lnTo>
                <a:lnTo>
                  <a:pt x="86670" y="140562"/>
                </a:lnTo>
                <a:lnTo>
                  <a:pt x="93306" y="141769"/>
                </a:lnTo>
                <a:lnTo>
                  <a:pt x="99942" y="142976"/>
                </a:lnTo>
                <a:lnTo>
                  <a:pt x="106779" y="143981"/>
                </a:lnTo>
                <a:lnTo>
                  <a:pt x="113616" y="144785"/>
                </a:lnTo>
                <a:lnTo>
                  <a:pt x="120856" y="145389"/>
                </a:lnTo>
                <a:lnTo>
                  <a:pt x="128095" y="145791"/>
                </a:lnTo>
                <a:lnTo>
                  <a:pt x="135334" y="146193"/>
                </a:lnTo>
                <a:lnTo>
                  <a:pt x="150215" y="146193"/>
                </a:lnTo>
                <a:lnTo>
                  <a:pt x="157655" y="145791"/>
                </a:lnTo>
                <a:lnTo>
                  <a:pt x="164894" y="145389"/>
                </a:lnTo>
                <a:lnTo>
                  <a:pt x="171933" y="144785"/>
                </a:lnTo>
                <a:lnTo>
                  <a:pt x="178971" y="143981"/>
                </a:lnTo>
                <a:lnTo>
                  <a:pt x="185808" y="142976"/>
                </a:lnTo>
                <a:lnTo>
                  <a:pt x="192444" y="141769"/>
                </a:lnTo>
                <a:lnTo>
                  <a:pt x="198879" y="140562"/>
                </a:lnTo>
                <a:lnTo>
                  <a:pt x="205314" y="139155"/>
                </a:lnTo>
                <a:lnTo>
                  <a:pt x="211548" y="137546"/>
                </a:lnTo>
                <a:lnTo>
                  <a:pt x="217379" y="135736"/>
                </a:lnTo>
                <a:lnTo>
                  <a:pt x="223211" y="133926"/>
                </a:lnTo>
                <a:lnTo>
                  <a:pt x="228841" y="131916"/>
                </a:lnTo>
                <a:lnTo>
                  <a:pt x="234271" y="129704"/>
                </a:lnTo>
                <a:lnTo>
                  <a:pt x="239298" y="127492"/>
                </a:lnTo>
                <a:lnTo>
                  <a:pt x="244325" y="125078"/>
                </a:lnTo>
                <a:lnTo>
                  <a:pt x="248950" y="122464"/>
                </a:lnTo>
                <a:lnTo>
                  <a:pt x="253374" y="119850"/>
                </a:lnTo>
                <a:lnTo>
                  <a:pt x="257597" y="117035"/>
                </a:lnTo>
                <a:lnTo>
                  <a:pt x="261619" y="114220"/>
                </a:lnTo>
                <a:lnTo>
                  <a:pt x="265239" y="111203"/>
                </a:lnTo>
                <a:lnTo>
                  <a:pt x="268657" y="108187"/>
                </a:lnTo>
                <a:lnTo>
                  <a:pt x="271875" y="105170"/>
                </a:lnTo>
                <a:lnTo>
                  <a:pt x="274690" y="101752"/>
                </a:lnTo>
                <a:lnTo>
                  <a:pt x="277103" y="98534"/>
                </a:lnTo>
                <a:lnTo>
                  <a:pt x="279315" y="95116"/>
                </a:lnTo>
                <a:lnTo>
                  <a:pt x="281326" y="91697"/>
                </a:lnTo>
                <a:lnTo>
                  <a:pt x="282935" y="88078"/>
                </a:lnTo>
                <a:lnTo>
                  <a:pt x="284141" y="84458"/>
                </a:lnTo>
                <a:lnTo>
                  <a:pt x="284946" y="80637"/>
                </a:lnTo>
                <a:lnTo>
                  <a:pt x="285549" y="77018"/>
                </a:lnTo>
                <a:lnTo>
                  <a:pt x="285750" y="73197"/>
                </a:lnTo>
                <a:lnTo>
                  <a:pt x="285549" y="69376"/>
                </a:lnTo>
                <a:lnTo>
                  <a:pt x="284946" y="65556"/>
                </a:lnTo>
                <a:lnTo>
                  <a:pt x="284141" y="61936"/>
                </a:lnTo>
                <a:lnTo>
                  <a:pt x="282935" y="58316"/>
                </a:lnTo>
                <a:lnTo>
                  <a:pt x="281326" y="54697"/>
                </a:lnTo>
                <a:lnTo>
                  <a:pt x="279315" y="51077"/>
                </a:lnTo>
                <a:lnTo>
                  <a:pt x="277103" y="47860"/>
                </a:lnTo>
                <a:lnTo>
                  <a:pt x="274690" y="44441"/>
                </a:lnTo>
                <a:lnTo>
                  <a:pt x="271875" y="41224"/>
                </a:lnTo>
                <a:lnTo>
                  <a:pt x="268657" y="38006"/>
                </a:lnTo>
                <a:lnTo>
                  <a:pt x="265239" y="34990"/>
                </a:lnTo>
                <a:lnTo>
                  <a:pt x="261619" y="31973"/>
                </a:lnTo>
                <a:lnTo>
                  <a:pt x="257597" y="29158"/>
                </a:lnTo>
                <a:lnTo>
                  <a:pt x="253374" y="26343"/>
                </a:lnTo>
                <a:lnTo>
                  <a:pt x="248950" y="23729"/>
                </a:lnTo>
                <a:lnTo>
                  <a:pt x="244325" y="21316"/>
                </a:lnTo>
                <a:lnTo>
                  <a:pt x="239298" y="18903"/>
                </a:lnTo>
                <a:lnTo>
                  <a:pt x="234271" y="16489"/>
                </a:lnTo>
                <a:lnTo>
                  <a:pt x="228841" y="14479"/>
                </a:lnTo>
                <a:lnTo>
                  <a:pt x="223211" y="12468"/>
                </a:lnTo>
                <a:lnTo>
                  <a:pt x="217379" y="10457"/>
                </a:lnTo>
                <a:lnTo>
                  <a:pt x="211548" y="8848"/>
                </a:lnTo>
                <a:lnTo>
                  <a:pt x="205314" y="7239"/>
                </a:lnTo>
                <a:lnTo>
                  <a:pt x="198879" y="5631"/>
                </a:lnTo>
                <a:lnTo>
                  <a:pt x="192444" y="4424"/>
                </a:lnTo>
                <a:lnTo>
                  <a:pt x="185808" y="3217"/>
                </a:lnTo>
                <a:lnTo>
                  <a:pt x="178971" y="2413"/>
                </a:lnTo>
                <a:lnTo>
                  <a:pt x="171933" y="1609"/>
                </a:lnTo>
                <a:lnTo>
                  <a:pt x="164894" y="804"/>
                </a:lnTo>
                <a:lnTo>
                  <a:pt x="157655" y="402"/>
                </a:lnTo>
                <a:lnTo>
                  <a:pt x="150215" y="201"/>
                </a:lnTo>
                <a:lnTo>
                  <a:pt x="142774"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 name="Google Shape;51;p8"/>
          <p:cNvSpPr/>
          <p:nvPr/>
        </p:nvSpPr>
        <p:spPr>
          <a:xfrm>
            <a:off x="5340943" y="588438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2" name="Google Shape;52;p8"/>
          <p:cNvSpPr/>
          <p:nvPr/>
        </p:nvSpPr>
        <p:spPr>
          <a:xfrm rot="-7148924">
            <a:off x="10143644" y="-15903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6871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5217133" y="1877000"/>
            <a:ext cx="6133200" cy="2029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n-US"/>
              <a:t>Click to edit Master title style</a:t>
            </a:r>
            <a:endParaRPr/>
          </a:p>
        </p:txBody>
      </p:sp>
      <p:sp>
        <p:nvSpPr>
          <p:cNvPr id="55" name="Google Shape;55;p9"/>
          <p:cNvSpPr txBox="1">
            <a:spLocks noGrp="1"/>
          </p:cNvSpPr>
          <p:nvPr>
            <p:ph type="subTitle" idx="1"/>
          </p:nvPr>
        </p:nvSpPr>
        <p:spPr>
          <a:xfrm>
            <a:off x="5217133" y="3925800"/>
            <a:ext cx="5126400" cy="10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r>
              <a:rPr lang="en-US"/>
              <a:t>Click to edit Master subtitle style</a:t>
            </a:r>
            <a:endParaRPr/>
          </a:p>
        </p:txBody>
      </p:sp>
      <p:sp>
        <p:nvSpPr>
          <p:cNvPr id="56" name="Google Shape;56;p9"/>
          <p:cNvSpPr/>
          <p:nvPr/>
        </p:nvSpPr>
        <p:spPr>
          <a:xfrm rot="9937243" flipH="1">
            <a:off x="-1486557" y="4948339"/>
            <a:ext cx="3500045" cy="3500045"/>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7" name="Google Shape;57;p9"/>
          <p:cNvSpPr/>
          <p:nvPr/>
        </p:nvSpPr>
        <p:spPr>
          <a:xfrm>
            <a:off x="9155610" y="5884384"/>
            <a:ext cx="1510045" cy="545061"/>
          </a:xfrm>
          <a:custGeom>
            <a:avLst/>
            <a:gdLst/>
            <a:ahLst/>
            <a:cxnLst/>
            <a:rect l="l" t="t" r="r" b="b"/>
            <a:pathLst>
              <a:path w="33497" h="33556" extrusionOk="0">
                <a:moveTo>
                  <a:pt x="16719" y="1"/>
                </a:moveTo>
                <a:lnTo>
                  <a:pt x="16719" y="2609"/>
                </a:lnTo>
                <a:lnTo>
                  <a:pt x="16600" y="4921"/>
                </a:lnTo>
                <a:lnTo>
                  <a:pt x="16422" y="6937"/>
                </a:lnTo>
                <a:lnTo>
                  <a:pt x="16185" y="8775"/>
                </a:lnTo>
                <a:lnTo>
                  <a:pt x="16007" y="9546"/>
                </a:lnTo>
                <a:lnTo>
                  <a:pt x="15770" y="10316"/>
                </a:lnTo>
                <a:lnTo>
                  <a:pt x="15533" y="11028"/>
                </a:lnTo>
                <a:lnTo>
                  <a:pt x="15237" y="11680"/>
                </a:lnTo>
                <a:lnTo>
                  <a:pt x="14940" y="12273"/>
                </a:lnTo>
                <a:lnTo>
                  <a:pt x="14585" y="12865"/>
                </a:lnTo>
                <a:lnTo>
                  <a:pt x="14229" y="13340"/>
                </a:lnTo>
                <a:lnTo>
                  <a:pt x="13814" y="13814"/>
                </a:lnTo>
                <a:lnTo>
                  <a:pt x="13340" y="14229"/>
                </a:lnTo>
                <a:lnTo>
                  <a:pt x="12806" y="14644"/>
                </a:lnTo>
                <a:lnTo>
                  <a:pt x="12273" y="15000"/>
                </a:lnTo>
                <a:lnTo>
                  <a:pt x="11620" y="15296"/>
                </a:lnTo>
                <a:lnTo>
                  <a:pt x="10968" y="15593"/>
                </a:lnTo>
                <a:lnTo>
                  <a:pt x="10257" y="15830"/>
                </a:lnTo>
                <a:lnTo>
                  <a:pt x="9545" y="16008"/>
                </a:lnTo>
                <a:lnTo>
                  <a:pt x="8715" y="16185"/>
                </a:lnTo>
                <a:lnTo>
                  <a:pt x="6878" y="16482"/>
                </a:lnTo>
                <a:lnTo>
                  <a:pt x="4862" y="16660"/>
                </a:lnTo>
                <a:lnTo>
                  <a:pt x="2550" y="16778"/>
                </a:lnTo>
                <a:lnTo>
                  <a:pt x="1" y="16778"/>
                </a:lnTo>
                <a:lnTo>
                  <a:pt x="2550" y="16838"/>
                </a:lnTo>
                <a:lnTo>
                  <a:pt x="4862" y="16897"/>
                </a:lnTo>
                <a:lnTo>
                  <a:pt x="6878" y="17075"/>
                </a:lnTo>
                <a:lnTo>
                  <a:pt x="8715" y="17371"/>
                </a:lnTo>
                <a:lnTo>
                  <a:pt x="9545" y="17549"/>
                </a:lnTo>
                <a:lnTo>
                  <a:pt x="10257" y="17727"/>
                </a:lnTo>
                <a:lnTo>
                  <a:pt x="10968" y="18023"/>
                </a:lnTo>
                <a:lnTo>
                  <a:pt x="11620" y="18260"/>
                </a:lnTo>
                <a:lnTo>
                  <a:pt x="12273" y="18557"/>
                </a:lnTo>
                <a:lnTo>
                  <a:pt x="12806" y="18912"/>
                </a:lnTo>
                <a:lnTo>
                  <a:pt x="13340" y="19327"/>
                </a:lnTo>
                <a:lnTo>
                  <a:pt x="13814" y="19742"/>
                </a:lnTo>
                <a:lnTo>
                  <a:pt x="14229" y="20217"/>
                </a:lnTo>
                <a:lnTo>
                  <a:pt x="14585" y="20691"/>
                </a:lnTo>
                <a:lnTo>
                  <a:pt x="14940" y="21284"/>
                </a:lnTo>
                <a:lnTo>
                  <a:pt x="15237" y="21877"/>
                </a:lnTo>
                <a:lnTo>
                  <a:pt x="15533" y="22529"/>
                </a:lnTo>
                <a:lnTo>
                  <a:pt x="15770" y="23240"/>
                </a:lnTo>
                <a:lnTo>
                  <a:pt x="16007" y="24011"/>
                </a:lnTo>
                <a:lnTo>
                  <a:pt x="16185" y="24841"/>
                </a:lnTo>
                <a:lnTo>
                  <a:pt x="16422" y="26619"/>
                </a:lnTo>
                <a:lnTo>
                  <a:pt x="16600" y="28635"/>
                </a:lnTo>
                <a:lnTo>
                  <a:pt x="16719" y="30947"/>
                </a:lnTo>
                <a:lnTo>
                  <a:pt x="16719" y="33556"/>
                </a:lnTo>
                <a:lnTo>
                  <a:pt x="16778" y="30947"/>
                </a:lnTo>
                <a:lnTo>
                  <a:pt x="16897" y="28635"/>
                </a:lnTo>
                <a:lnTo>
                  <a:pt x="17075" y="26619"/>
                </a:lnTo>
                <a:lnTo>
                  <a:pt x="17312" y="24841"/>
                </a:lnTo>
                <a:lnTo>
                  <a:pt x="17490" y="24011"/>
                </a:lnTo>
                <a:lnTo>
                  <a:pt x="17727" y="23240"/>
                </a:lnTo>
                <a:lnTo>
                  <a:pt x="17964" y="22529"/>
                </a:lnTo>
                <a:lnTo>
                  <a:pt x="18201" y="21877"/>
                </a:lnTo>
                <a:lnTo>
                  <a:pt x="18557" y="21284"/>
                </a:lnTo>
                <a:lnTo>
                  <a:pt x="18853" y="20691"/>
                </a:lnTo>
                <a:lnTo>
                  <a:pt x="19268" y="20217"/>
                </a:lnTo>
                <a:lnTo>
                  <a:pt x="19683" y="19742"/>
                </a:lnTo>
                <a:lnTo>
                  <a:pt x="20157" y="19327"/>
                </a:lnTo>
                <a:lnTo>
                  <a:pt x="20691" y="18912"/>
                </a:lnTo>
                <a:lnTo>
                  <a:pt x="21224" y="18557"/>
                </a:lnTo>
                <a:lnTo>
                  <a:pt x="21817" y="18260"/>
                </a:lnTo>
                <a:lnTo>
                  <a:pt x="22469" y="18023"/>
                </a:lnTo>
                <a:lnTo>
                  <a:pt x="23181" y="17727"/>
                </a:lnTo>
                <a:lnTo>
                  <a:pt x="23952" y="17549"/>
                </a:lnTo>
                <a:lnTo>
                  <a:pt x="24781" y="17371"/>
                </a:lnTo>
                <a:lnTo>
                  <a:pt x="26560" y="17075"/>
                </a:lnTo>
                <a:lnTo>
                  <a:pt x="28635" y="16897"/>
                </a:lnTo>
                <a:lnTo>
                  <a:pt x="30947" y="16838"/>
                </a:lnTo>
                <a:lnTo>
                  <a:pt x="33496" y="16778"/>
                </a:lnTo>
                <a:lnTo>
                  <a:pt x="30947" y="16778"/>
                </a:lnTo>
                <a:lnTo>
                  <a:pt x="28635" y="16660"/>
                </a:lnTo>
                <a:lnTo>
                  <a:pt x="26560" y="16482"/>
                </a:lnTo>
                <a:lnTo>
                  <a:pt x="24781" y="16185"/>
                </a:lnTo>
                <a:lnTo>
                  <a:pt x="23952" y="16008"/>
                </a:lnTo>
                <a:lnTo>
                  <a:pt x="23181" y="15830"/>
                </a:lnTo>
                <a:lnTo>
                  <a:pt x="22469" y="15593"/>
                </a:lnTo>
                <a:lnTo>
                  <a:pt x="21817" y="15296"/>
                </a:lnTo>
                <a:lnTo>
                  <a:pt x="21224" y="15000"/>
                </a:lnTo>
                <a:lnTo>
                  <a:pt x="20691" y="14644"/>
                </a:lnTo>
                <a:lnTo>
                  <a:pt x="20157" y="14229"/>
                </a:lnTo>
                <a:lnTo>
                  <a:pt x="19683" y="13814"/>
                </a:lnTo>
                <a:lnTo>
                  <a:pt x="19268" y="13340"/>
                </a:lnTo>
                <a:lnTo>
                  <a:pt x="18853" y="12865"/>
                </a:lnTo>
                <a:lnTo>
                  <a:pt x="18557" y="12273"/>
                </a:lnTo>
                <a:lnTo>
                  <a:pt x="18201" y="11680"/>
                </a:lnTo>
                <a:lnTo>
                  <a:pt x="17964" y="11028"/>
                </a:lnTo>
                <a:lnTo>
                  <a:pt x="17727" y="10316"/>
                </a:lnTo>
                <a:lnTo>
                  <a:pt x="17490" y="9546"/>
                </a:lnTo>
                <a:lnTo>
                  <a:pt x="17312" y="8775"/>
                </a:lnTo>
                <a:lnTo>
                  <a:pt x="17075" y="6937"/>
                </a:lnTo>
                <a:lnTo>
                  <a:pt x="16897" y="4921"/>
                </a:lnTo>
                <a:lnTo>
                  <a:pt x="16778" y="2609"/>
                </a:lnTo>
                <a:lnTo>
                  <a:pt x="16719" y="1"/>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8" name="Google Shape;58;p9"/>
          <p:cNvSpPr/>
          <p:nvPr/>
        </p:nvSpPr>
        <p:spPr>
          <a:xfrm rot="-7148924">
            <a:off x="10143644" y="-1590393"/>
            <a:ext cx="3500053" cy="3500053"/>
          </a:xfrm>
          <a:prstGeom prst="teardrop">
            <a:avLst>
              <a:gd name="adj" fmla="val 100000"/>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832658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86767" y="2200267"/>
            <a:ext cx="4849200" cy="32664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rPr lang="en-US"/>
              <a:t>Click to edit Master title style</a:t>
            </a:r>
            <a:endParaRPr/>
          </a:p>
        </p:txBody>
      </p:sp>
    </p:spTree>
    <p:extLst>
      <p:ext uri="{BB962C8B-B14F-4D97-AF65-F5344CB8AC3E}">
        <p14:creationId xmlns:p14="http://schemas.microsoft.com/office/powerpoint/2010/main" val="3719772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3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1pPr>
            <a:lvl2pPr lvl="1"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2pPr>
            <a:lvl3pPr lvl="2"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3pPr>
            <a:lvl4pPr lvl="3"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4pPr>
            <a:lvl5pPr lvl="4"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5pPr>
            <a:lvl6pPr lvl="5"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6pPr>
            <a:lvl7pPr lvl="6"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7pPr>
            <a:lvl8pPr lvl="7"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8pPr>
            <a:lvl9pPr lvl="8" rtl="0">
              <a:spcBef>
                <a:spcPts val="0"/>
              </a:spcBef>
              <a:spcAft>
                <a:spcPts val="0"/>
              </a:spcAft>
              <a:buClr>
                <a:schemeClr val="dk1"/>
              </a:buClr>
              <a:buSzPts val="2800"/>
              <a:buFont typeface="Fahkwang"/>
              <a:buNone/>
              <a:defRPr sz="2800" b="1">
                <a:solidFill>
                  <a:schemeClr val="dk1"/>
                </a:solidFill>
                <a:latin typeface="Fahkwang"/>
                <a:ea typeface="Fahkwang"/>
                <a:cs typeface="Fahkwang"/>
                <a:sym typeface="Fahkwang"/>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Exo 2"/>
              <a:buChar char="●"/>
              <a:defRPr>
                <a:solidFill>
                  <a:schemeClr val="dk1"/>
                </a:solidFill>
                <a:latin typeface="Exo 2"/>
                <a:ea typeface="Exo 2"/>
                <a:cs typeface="Exo 2"/>
                <a:sym typeface="Exo 2"/>
              </a:defRPr>
            </a:lvl1pPr>
            <a:lvl2pPr marL="914400" lvl="1"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2pPr>
            <a:lvl3pPr marL="1371600" lvl="2"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3pPr>
            <a:lvl4pPr marL="1828800" lvl="3"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4pPr>
            <a:lvl5pPr marL="2286000" lvl="4"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5pPr>
            <a:lvl6pPr marL="2743200" lvl="5"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6pPr>
            <a:lvl7pPr marL="3200400" lvl="6"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7pPr>
            <a:lvl8pPr marL="3657600" lvl="7" indent="-317500">
              <a:lnSpc>
                <a:spcPct val="100000"/>
              </a:lnSpc>
              <a:spcBef>
                <a:spcPts val="1600"/>
              </a:spcBef>
              <a:spcAft>
                <a:spcPts val="0"/>
              </a:spcAft>
              <a:buClr>
                <a:schemeClr val="dk1"/>
              </a:buClr>
              <a:buSzPts val="1400"/>
              <a:buFont typeface="Exo 2"/>
              <a:buChar char="○"/>
              <a:defRPr>
                <a:solidFill>
                  <a:schemeClr val="dk1"/>
                </a:solidFill>
                <a:latin typeface="Exo 2"/>
                <a:ea typeface="Exo 2"/>
                <a:cs typeface="Exo 2"/>
                <a:sym typeface="Exo 2"/>
              </a:defRPr>
            </a:lvl8pPr>
            <a:lvl9pPr marL="4114800" lvl="8" indent="-317500">
              <a:lnSpc>
                <a:spcPct val="100000"/>
              </a:lnSpc>
              <a:spcBef>
                <a:spcPts val="1600"/>
              </a:spcBef>
              <a:spcAft>
                <a:spcPts val="1600"/>
              </a:spcAft>
              <a:buClr>
                <a:schemeClr val="dk1"/>
              </a:buClr>
              <a:buSzPts val="1400"/>
              <a:buFont typeface="Exo 2"/>
              <a:buChar char="■"/>
              <a:defRPr>
                <a:solidFill>
                  <a:schemeClr val="dk1"/>
                </a:solidFill>
                <a:latin typeface="Exo 2"/>
                <a:ea typeface="Exo 2"/>
                <a:cs typeface="Exo 2"/>
                <a:sym typeface="Exo 2"/>
              </a:defRPr>
            </a:lvl9pPr>
          </a:lstStyle>
          <a:p>
            <a:endParaRPr/>
          </a:p>
        </p:txBody>
      </p:sp>
    </p:spTree>
    <p:extLst>
      <p:ext uri="{BB962C8B-B14F-4D97-AF65-F5344CB8AC3E}">
        <p14:creationId xmlns:p14="http://schemas.microsoft.com/office/powerpoint/2010/main" val="3833902965"/>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271" name="Google Shape;271;p32"/>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142777231"/>
      </p:ext>
    </p:extLst>
  </p:cSld>
  <p:clrMap bg1="lt1" tx1="dk1" bg2="dk2" tx2="lt2" accent1="accent1" accent2="accent2" accent3="accent3" accent4="accent4" accent5="accent5" accent6="accent6" hlink="hlink" folHlink="folHlink"/>
  <p:sldLayoutIdLst>
    <p:sldLayoutId id="2147483813"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nglishstuffesl.blogspot.com/2013/10/oscar-wildes-birth-16th-october-1854.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miradordones.blogspot.com/2010/12/les-notis-de-la-manolita-desembre-10.html"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hyperlink" Target="http://www.pngall.com/tape-png/download/38702" TargetMode="External"/><Relationship Id="rId5" Type="http://schemas.openxmlformats.org/officeDocument/2006/relationships/image" Target="../media/image1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1.xml"/><Relationship Id="rId4" Type="http://schemas.openxmlformats.org/officeDocument/2006/relationships/hyperlink" Target="http://www.pngall.com/tape-png/download/3870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png"/><Relationship Id="rId1" Type="http://schemas.openxmlformats.org/officeDocument/2006/relationships/slideLayout" Target="../slideLayouts/slideLayout31.xml"/><Relationship Id="rId4" Type="http://schemas.openxmlformats.org/officeDocument/2006/relationships/hyperlink" Target="http://lb.wikipedia.org/wiki/Olympesch_G%C3%ABtt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7F3F2-8754-5645-87F9-A408FB8647A5}"/>
              </a:ext>
            </a:extLst>
          </p:cNvPr>
          <p:cNvSpPr>
            <a:spLocks noGrp="1"/>
          </p:cNvSpPr>
          <p:nvPr>
            <p:ph type="ctrTitle"/>
          </p:nvPr>
        </p:nvSpPr>
        <p:spPr/>
        <p:txBody>
          <a:bodyPr/>
          <a:lstStyle/>
          <a:p>
            <a:r>
              <a:rPr lang="en-US" dirty="0"/>
              <a:t>Celebrity Culture’s Role in Society</a:t>
            </a:r>
          </a:p>
        </p:txBody>
      </p:sp>
      <p:grpSp>
        <p:nvGrpSpPr>
          <p:cNvPr id="57" name="Group 56">
            <a:extLst>
              <a:ext uri="{FF2B5EF4-FFF2-40B4-BE49-F238E27FC236}">
                <a16:creationId xmlns:a16="http://schemas.microsoft.com/office/drawing/2014/main" id="{356FB2C6-274B-4341-9666-0FDD671AED57}"/>
              </a:ext>
            </a:extLst>
          </p:cNvPr>
          <p:cNvGrpSpPr/>
          <p:nvPr/>
        </p:nvGrpSpPr>
        <p:grpSpPr>
          <a:xfrm>
            <a:off x="2949819" y="4754618"/>
            <a:ext cx="6239718" cy="1246132"/>
            <a:chOff x="2949819" y="4837914"/>
            <a:chExt cx="6183086" cy="990600"/>
          </a:xfrm>
          <a:effectLst>
            <a:outerShdw blurRad="63500" sx="102000" sy="102000" algn="ctr" rotWithShape="0">
              <a:prstClr val="black">
                <a:alpha val="40000"/>
              </a:prstClr>
            </a:outerShdw>
          </a:effectLst>
        </p:grpSpPr>
        <p:sp>
          <p:nvSpPr>
            <p:cNvPr id="43" name="Rectangle 42">
              <a:extLst>
                <a:ext uri="{FF2B5EF4-FFF2-40B4-BE49-F238E27FC236}">
                  <a16:creationId xmlns:a16="http://schemas.microsoft.com/office/drawing/2014/main" id="{8F8702C4-AB8B-F34F-9275-35C0111D2247}"/>
                </a:ext>
              </a:extLst>
            </p:cNvPr>
            <p:cNvSpPr/>
            <p:nvPr/>
          </p:nvSpPr>
          <p:spPr>
            <a:xfrm>
              <a:off x="2949819" y="4837914"/>
              <a:ext cx="6183086" cy="990600"/>
            </a:xfrm>
            <a:prstGeom prst="rect">
              <a:avLst/>
            </a:prstGeom>
            <a:solidFill>
              <a:schemeClr val="accent6"/>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2B83F01-553E-3648-B517-77A79A6C3E0F}"/>
                </a:ext>
              </a:extLst>
            </p:cNvPr>
            <p:cNvSpPr/>
            <p:nvPr/>
          </p:nvSpPr>
          <p:spPr>
            <a:xfrm>
              <a:off x="3080448" y="4957657"/>
              <a:ext cx="5921828" cy="7511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3" name="Subtitle 2">
            <a:extLst>
              <a:ext uri="{FF2B5EF4-FFF2-40B4-BE49-F238E27FC236}">
                <a16:creationId xmlns:a16="http://schemas.microsoft.com/office/drawing/2014/main" id="{8FEF9EE3-8BE8-6E4B-AB7A-E665D00CB527}"/>
              </a:ext>
            </a:extLst>
          </p:cNvPr>
          <p:cNvSpPr>
            <a:spLocks noGrp="1"/>
          </p:cNvSpPr>
          <p:nvPr>
            <p:ph type="subTitle" idx="1"/>
          </p:nvPr>
        </p:nvSpPr>
        <p:spPr>
          <a:xfrm>
            <a:off x="3246536" y="5074614"/>
            <a:ext cx="5646281" cy="606140"/>
          </a:xfr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lstStyle/>
          <a:p>
            <a:r>
              <a:rPr lang="en-US" sz="2800" dirty="0"/>
              <a:t>Why do we idolize celebrities?</a:t>
            </a:r>
          </a:p>
        </p:txBody>
      </p:sp>
      <p:grpSp>
        <p:nvGrpSpPr>
          <p:cNvPr id="53" name="Group 52">
            <a:extLst>
              <a:ext uri="{FF2B5EF4-FFF2-40B4-BE49-F238E27FC236}">
                <a16:creationId xmlns:a16="http://schemas.microsoft.com/office/drawing/2014/main" id="{FE5F1986-1996-1648-A537-F8EAE229CD67}"/>
              </a:ext>
            </a:extLst>
          </p:cNvPr>
          <p:cNvGrpSpPr/>
          <p:nvPr/>
        </p:nvGrpSpPr>
        <p:grpSpPr>
          <a:xfrm>
            <a:off x="-911897" y="-849230"/>
            <a:ext cx="3378954" cy="4121902"/>
            <a:chOff x="-911897" y="-849230"/>
            <a:chExt cx="3378954" cy="4121902"/>
          </a:xfrm>
        </p:grpSpPr>
        <p:sp>
          <p:nvSpPr>
            <p:cNvPr id="45" name="Rectangle 44">
              <a:extLst>
                <a:ext uri="{FF2B5EF4-FFF2-40B4-BE49-F238E27FC236}">
                  <a16:creationId xmlns:a16="http://schemas.microsoft.com/office/drawing/2014/main" id="{E380001A-F74F-4B47-A526-2E1D72CFAB6C}"/>
                </a:ext>
              </a:extLst>
            </p:cNvPr>
            <p:cNvSpPr/>
            <p:nvPr/>
          </p:nvSpPr>
          <p:spPr>
            <a:xfrm rot="1349006">
              <a:off x="-911897" y="-849230"/>
              <a:ext cx="3378954" cy="4121902"/>
            </a:xfrm>
            <a:prstGeom prst="rect">
              <a:avLst/>
            </a:prstGeom>
            <a:solidFill>
              <a:schemeClr val="accent6"/>
            </a:solid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reflection blurRad="6350" stA="50000" endA="300" endPos="50000" dist="60007" dir="5400000" sy="-100000" algn="bl" rotWithShape="0"/>
                </a:effectLst>
              </a:endParaRPr>
            </a:p>
          </p:txBody>
        </p:sp>
        <p:pic>
          <p:nvPicPr>
            <p:cNvPr id="47" name="Picture 46" descr="A person with curly hair&#10;&#10;Description automatically generated with medium confidence">
              <a:extLst>
                <a:ext uri="{FF2B5EF4-FFF2-40B4-BE49-F238E27FC236}">
                  <a16:creationId xmlns:a16="http://schemas.microsoft.com/office/drawing/2014/main" id="{F17AC7B5-0753-F94C-9A8E-ACF986E36D7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347813">
              <a:off x="-632475" y="-565752"/>
              <a:ext cx="2863116" cy="3583720"/>
            </a:xfrm>
            <a:prstGeom prst="rect">
              <a:avLst/>
            </a:prstGeom>
          </p:spPr>
        </p:pic>
      </p:grpSp>
      <p:grpSp>
        <p:nvGrpSpPr>
          <p:cNvPr id="54" name="Group 53">
            <a:extLst>
              <a:ext uri="{FF2B5EF4-FFF2-40B4-BE49-F238E27FC236}">
                <a16:creationId xmlns:a16="http://schemas.microsoft.com/office/drawing/2014/main" id="{F3F00BDA-195B-0F44-AD08-02247BD334AE}"/>
              </a:ext>
            </a:extLst>
          </p:cNvPr>
          <p:cNvGrpSpPr/>
          <p:nvPr/>
        </p:nvGrpSpPr>
        <p:grpSpPr>
          <a:xfrm>
            <a:off x="9885181" y="4410192"/>
            <a:ext cx="2502252" cy="3550243"/>
            <a:chOff x="9885181" y="4410192"/>
            <a:chExt cx="2502252" cy="3550243"/>
          </a:xfrm>
        </p:grpSpPr>
        <p:sp>
          <p:nvSpPr>
            <p:cNvPr id="49" name="Rectangle 48">
              <a:extLst>
                <a:ext uri="{FF2B5EF4-FFF2-40B4-BE49-F238E27FC236}">
                  <a16:creationId xmlns:a16="http://schemas.microsoft.com/office/drawing/2014/main" id="{33DD3B33-A42A-6345-B950-2777BCD2207F}"/>
                </a:ext>
              </a:extLst>
            </p:cNvPr>
            <p:cNvSpPr/>
            <p:nvPr/>
          </p:nvSpPr>
          <p:spPr>
            <a:xfrm rot="974654">
              <a:off x="9885181" y="4410192"/>
              <a:ext cx="2502252" cy="3550243"/>
            </a:xfrm>
            <a:prstGeom prst="rect">
              <a:avLst/>
            </a:prstGeom>
            <a:solidFill>
              <a:schemeClr val="accent6"/>
            </a:solidFill>
            <a:ln>
              <a:solidFill>
                <a:schemeClr val="accent6"/>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50" descr="A person in a fur coat holding a microphone&#10;&#10;Description automatically generated with low confidence">
              <a:extLst>
                <a:ext uri="{FF2B5EF4-FFF2-40B4-BE49-F238E27FC236}">
                  <a16:creationId xmlns:a16="http://schemas.microsoft.com/office/drawing/2014/main" id="{3FA1F769-3DB0-A246-871F-631BCA61939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rot="977423">
              <a:off x="10084547" y="4612994"/>
              <a:ext cx="2099762" cy="3157537"/>
            </a:xfrm>
            <a:prstGeom prst="rect">
              <a:avLst/>
            </a:prstGeom>
          </p:spPr>
        </p:pic>
      </p:grpSp>
    </p:spTree>
    <p:extLst>
      <p:ext uri="{BB962C8B-B14F-4D97-AF65-F5344CB8AC3E}">
        <p14:creationId xmlns:p14="http://schemas.microsoft.com/office/powerpoint/2010/main" val="70184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572-D950-FA4E-A721-5F5A8B809C5F}"/>
              </a:ext>
            </a:extLst>
          </p:cNvPr>
          <p:cNvSpPr>
            <a:spLocks noGrp="1"/>
          </p:cNvSpPr>
          <p:nvPr>
            <p:ph type="title"/>
          </p:nvPr>
        </p:nvSpPr>
        <p:spPr>
          <a:xfrm>
            <a:off x="902970" y="728041"/>
            <a:ext cx="10732770" cy="755374"/>
          </a:xfrm>
        </p:spPr>
        <p:txBody>
          <a:bodyPr/>
          <a:lstStyle/>
          <a:p>
            <a:pPr algn="ctr"/>
            <a:r>
              <a:rPr lang="en-US" sz="2600" dirty="0"/>
              <a:t>“Could potential benefits outweigh the negatives?”</a:t>
            </a:r>
          </a:p>
        </p:txBody>
      </p:sp>
      <p:sp>
        <p:nvSpPr>
          <p:cNvPr id="3" name="Content Placeholder 2">
            <a:extLst>
              <a:ext uri="{FF2B5EF4-FFF2-40B4-BE49-F238E27FC236}">
                <a16:creationId xmlns:a16="http://schemas.microsoft.com/office/drawing/2014/main" id="{10DE3D36-3CCB-8A4B-8A34-CAF3F9BE28D6}"/>
              </a:ext>
            </a:extLst>
          </p:cNvPr>
          <p:cNvSpPr>
            <a:spLocks noGrp="1"/>
          </p:cNvSpPr>
          <p:nvPr>
            <p:ph sz="quarter" idx="13"/>
          </p:nvPr>
        </p:nvSpPr>
        <p:spPr>
          <a:xfrm>
            <a:off x="685800" y="1703070"/>
            <a:ext cx="10394707" cy="4069080"/>
          </a:xfrm>
        </p:spPr>
        <p:txBody>
          <a:bodyPr/>
          <a:lstStyle/>
          <a:p>
            <a:r>
              <a:rPr lang="en-US" sz="2400" dirty="0"/>
              <a:t>Although social networks are created between people who share the same celebrity idol, most people can become disconnected from society as they continue to absorb themselves in the world of celebrities (Bryner).</a:t>
            </a:r>
          </a:p>
          <a:p>
            <a:endParaRPr lang="en-US" sz="2400" dirty="0"/>
          </a:p>
          <a:p>
            <a:r>
              <a:rPr lang="en-US" sz="2400" dirty="0"/>
              <a:t>The effect that celebrities have on individuals can bring about positive feelings in individuals, but a loss or disruption of identity can occur as well (Bryner).</a:t>
            </a:r>
          </a:p>
          <a:p>
            <a:endParaRPr lang="en-US" sz="2400" dirty="0"/>
          </a:p>
          <a:p>
            <a:r>
              <a:rPr lang="en-US" sz="2400" dirty="0"/>
              <a:t>A sense of fulfillment can be established, but the motivational forces that lead us to continuously idolize a celebrity can take on an addictive component, leading to intense behavior in order to maintain the parasocial relationship (Maltby et al.).</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3962778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AD095-FE55-7246-9AB7-DDC44F37B112}"/>
              </a:ext>
            </a:extLst>
          </p:cNvPr>
          <p:cNvSpPr>
            <a:spLocks noGrp="1"/>
          </p:cNvSpPr>
          <p:nvPr>
            <p:ph type="title"/>
          </p:nvPr>
        </p:nvSpPr>
        <p:spPr>
          <a:xfrm>
            <a:off x="655630" y="272720"/>
            <a:ext cx="11360800" cy="763600"/>
          </a:xfrm>
        </p:spPr>
        <p:txBody>
          <a:bodyPr/>
          <a:lstStyle/>
          <a:p>
            <a:r>
              <a:rPr lang="en-US" sz="3000" dirty="0"/>
              <a:t>Connections to the Unit </a:t>
            </a:r>
          </a:p>
        </p:txBody>
      </p:sp>
      <p:sp>
        <p:nvSpPr>
          <p:cNvPr id="3" name="Content Placeholder 2">
            <a:extLst>
              <a:ext uri="{FF2B5EF4-FFF2-40B4-BE49-F238E27FC236}">
                <a16:creationId xmlns:a16="http://schemas.microsoft.com/office/drawing/2014/main" id="{16C8A0A5-BAEE-3B45-B01B-D6D10AA6B475}"/>
              </a:ext>
            </a:extLst>
          </p:cNvPr>
          <p:cNvSpPr>
            <a:spLocks noGrp="1"/>
          </p:cNvSpPr>
          <p:nvPr>
            <p:ph sz="quarter" idx="13"/>
          </p:nvPr>
        </p:nvSpPr>
        <p:spPr>
          <a:xfrm>
            <a:off x="461320" y="944880"/>
            <a:ext cx="7208210" cy="4000500"/>
          </a:xfrm>
        </p:spPr>
        <p:txBody>
          <a:bodyPr/>
          <a:lstStyle/>
          <a:p>
            <a:r>
              <a:rPr lang="en-US" sz="2400" dirty="0"/>
              <a:t>Main idea of “Bowling Alone” – decreased civic engagement in recent decades</a:t>
            </a:r>
          </a:p>
          <a:p>
            <a:pPr lvl="1"/>
            <a:r>
              <a:rPr lang="en-US" sz="2400" dirty="0"/>
              <a:t>Parasocial relationships with celebrities may contribute to decreased social interaction and engagement.</a:t>
            </a:r>
          </a:p>
          <a:p>
            <a:endParaRPr lang="en-US" sz="2400" i="1" dirty="0"/>
          </a:p>
          <a:p>
            <a:r>
              <a:rPr lang="en-US" sz="2400" i="1" dirty="0"/>
              <a:t>Our Town </a:t>
            </a:r>
            <a:r>
              <a:rPr lang="en-US" sz="2400" dirty="0"/>
              <a:t>focuses on social connections/interactions between vivid characters.</a:t>
            </a:r>
          </a:p>
          <a:p>
            <a:pPr lvl="1"/>
            <a:r>
              <a:rPr lang="en-US" sz="2400" dirty="0"/>
              <a:t>Celebrity idolization creates “fake” relationships.</a:t>
            </a:r>
          </a:p>
          <a:p>
            <a:endParaRPr lang="en-US" sz="2400" dirty="0"/>
          </a:p>
          <a:p>
            <a:r>
              <a:rPr lang="en-US" sz="2400" dirty="0"/>
              <a:t>“Self-Reliance” argues in favor of individuality.</a:t>
            </a:r>
          </a:p>
          <a:p>
            <a:pPr lvl="1"/>
            <a:r>
              <a:rPr lang="en-US" sz="2400" dirty="0"/>
              <a:t>Idolizing celebrities in order to emulate them causes us to lose our own individuality.</a:t>
            </a:r>
          </a:p>
          <a:p>
            <a:pPr lvl="1"/>
            <a:endParaRPr lang="en-US" sz="2000" dirty="0"/>
          </a:p>
          <a:p>
            <a:pPr lvl="1"/>
            <a:endParaRPr lang="en-US" sz="2000" dirty="0"/>
          </a:p>
          <a:p>
            <a:endParaRPr lang="en-US" sz="2000" dirty="0"/>
          </a:p>
          <a:p>
            <a:endParaRPr lang="en-US" sz="2400" dirty="0"/>
          </a:p>
        </p:txBody>
      </p:sp>
      <p:grpSp>
        <p:nvGrpSpPr>
          <p:cNvPr id="5" name="Group 4">
            <a:extLst>
              <a:ext uri="{FF2B5EF4-FFF2-40B4-BE49-F238E27FC236}">
                <a16:creationId xmlns:a16="http://schemas.microsoft.com/office/drawing/2014/main" id="{AABF69FB-6727-4542-9E45-DA6A0DC4C237}"/>
              </a:ext>
            </a:extLst>
          </p:cNvPr>
          <p:cNvGrpSpPr/>
          <p:nvPr/>
        </p:nvGrpSpPr>
        <p:grpSpPr>
          <a:xfrm>
            <a:off x="8023860" y="1303020"/>
            <a:ext cx="3474720" cy="4549140"/>
            <a:chOff x="7840980" y="944880"/>
            <a:chExt cx="3989070" cy="4953000"/>
          </a:xfrm>
          <a:effectLst>
            <a:outerShdw blurRad="63500" sx="102000" sy="102000" algn="ctr" rotWithShape="0">
              <a:prstClr val="black">
                <a:alpha val="40000"/>
              </a:prstClr>
            </a:outerShdw>
          </a:effectLst>
        </p:grpSpPr>
        <p:sp>
          <p:nvSpPr>
            <p:cNvPr id="4" name="TextBox 3">
              <a:extLst>
                <a:ext uri="{FF2B5EF4-FFF2-40B4-BE49-F238E27FC236}">
                  <a16:creationId xmlns:a16="http://schemas.microsoft.com/office/drawing/2014/main" id="{A14DF211-60A0-0A4F-9ADD-EDA46D9232E0}"/>
                </a:ext>
              </a:extLst>
            </p:cNvPr>
            <p:cNvSpPr txBox="1"/>
            <p:nvPr/>
          </p:nvSpPr>
          <p:spPr>
            <a:xfrm>
              <a:off x="7840980" y="944880"/>
              <a:ext cx="3989070" cy="4953000"/>
            </a:xfrm>
            <a:prstGeom prst="rect">
              <a:avLst/>
            </a:prstGeom>
            <a:solidFill>
              <a:schemeClr val="tx1">
                <a:lumMod val="60000"/>
                <a:lumOff val="40000"/>
              </a:schemeClr>
            </a:solidFill>
            <a:ln>
              <a:solidFill>
                <a:schemeClr val="tx1">
                  <a:lumMod val="60000"/>
                  <a:lumOff val="40000"/>
                </a:schemeClr>
              </a:solidFill>
            </a:ln>
          </p:spPr>
          <p:txBody>
            <a:bodyPr wrap="square" rtlCol="0">
              <a:spAutoFit/>
            </a:bodyPr>
            <a:lstStyle/>
            <a:p>
              <a:endParaRPr lang="en-US" dirty="0"/>
            </a:p>
          </p:txBody>
        </p:sp>
        <p:pic>
          <p:nvPicPr>
            <p:cNvPr id="2050" name="Picture 2">
              <a:extLst>
                <a:ext uri="{FF2B5EF4-FFF2-40B4-BE49-F238E27FC236}">
                  <a16:creationId xmlns:a16="http://schemas.microsoft.com/office/drawing/2014/main" id="{457FACB0-69A7-3846-930C-257E3DA744E7}"/>
                </a:ext>
              </a:extLst>
            </p:cNvPr>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8098" b="9354"/>
            <a:stretch/>
          </p:blipFill>
          <p:spPr bwMode="auto">
            <a:xfrm>
              <a:off x="8025765" y="1178910"/>
              <a:ext cx="3634430" cy="450017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Shape, arrow&#10;&#10;Description automatically generated">
            <a:extLst>
              <a:ext uri="{FF2B5EF4-FFF2-40B4-BE49-F238E27FC236}">
                <a16:creationId xmlns:a16="http://schemas.microsoft.com/office/drawing/2014/main" id="{51070E35-51A3-E245-AC93-D54FEC612F0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5400000">
            <a:off x="11050905" y="5407368"/>
            <a:ext cx="827406" cy="759145"/>
          </a:xfrm>
          <a:prstGeom prst="rect">
            <a:avLst/>
          </a:prstGeom>
        </p:spPr>
      </p:pic>
      <p:pic>
        <p:nvPicPr>
          <p:cNvPr id="10" name="Picture 9" descr="Shape, arrow&#10;&#10;Description automatically generated">
            <a:extLst>
              <a:ext uri="{FF2B5EF4-FFF2-40B4-BE49-F238E27FC236}">
                <a16:creationId xmlns:a16="http://schemas.microsoft.com/office/drawing/2014/main" id="{3A4DD67B-B866-FF44-BE63-F0F9CF2E78E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21060725" flipV="1">
            <a:off x="7641765" y="1002877"/>
            <a:ext cx="832134" cy="763483"/>
          </a:xfrm>
          <a:prstGeom prst="rect">
            <a:avLst/>
          </a:prstGeom>
        </p:spPr>
      </p:pic>
    </p:spTree>
    <p:extLst>
      <p:ext uri="{BB962C8B-B14F-4D97-AF65-F5344CB8AC3E}">
        <p14:creationId xmlns:p14="http://schemas.microsoft.com/office/powerpoint/2010/main" val="204033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BCC8CC-D074-234B-BC49-08E558E32990}"/>
              </a:ext>
            </a:extLst>
          </p:cNvPr>
          <p:cNvSpPr>
            <a:spLocks noGrp="1"/>
          </p:cNvSpPr>
          <p:nvPr>
            <p:ph type="title"/>
          </p:nvPr>
        </p:nvSpPr>
        <p:spPr>
          <a:xfrm>
            <a:off x="1884680" y="335983"/>
            <a:ext cx="9017000" cy="763600"/>
          </a:xfrm>
        </p:spPr>
        <p:txBody>
          <a:bodyPr/>
          <a:lstStyle/>
          <a:p>
            <a:r>
              <a:rPr lang="en-US" sz="3000" dirty="0"/>
              <a:t>Works Cited</a:t>
            </a:r>
          </a:p>
        </p:txBody>
      </p:sp>
      <p:sp>
        <p:nvSpPr>
          <p:cNvPr id="5" name="TextBox 4">
            <a:extLst>
              <a:ext uri="{FF2B5EF4-FFF2-40B4-BE49-F238E27FC236}">
                <a16:creationId xmlns:a16="http://schemas.microsoft.com/office/drawing/2014/main" id="{F369140B-170A-C646-8B5C-2EDDE8AEE33D}"/>
              </a:ext>
            </a:extLst>
          </p:cNvPr>
          <p:cNvSpPr txBox="1"/>
          <p:nvPr/>
        </p:nvSpPr>
        <p:spPr>
          <a:xfrm>
            <a:off x="560070" y="1099583"/>
            <a:ext cx="11233785" cy="581697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Bryner, Jeanna. "Celebrity Culture Has Evolved over Time." </a:t>
            </a:r>
            <a:r>
              <a:rPr lang="en-US" sz="1600" i="1" dirty="0"/>
              <a:t>Celebrity Culture</a:t>
            </a:r>
            <a:r>
              <a:rPr lang="en-US" sz="1600" dirty="0"/>
              <a:t>, edited by Roman Espejo, Greenhaven Press, 2011. Opposing Viewpoints. </a:t>
            </a:r>
            <a:r>
              <a:rPr lang="en-US" sz="1600" i="1" dirty="0"/>
              <a:t>Gale In Context: Opposing Viewpoints</a:t>
            </a:r>
            <a:r>
              <a:rPr lang="en-US" sz="1600" dirty="0"/>
              <a:t>, link.gale.com/apps/doc/EJ3010738209/OVIC?u=tel_s_tsla&amp;sid=bookmark-OVIC&amp;xid=ccc35326. Accessed 12 Sept. 2021. Originally published as "As Elvis Turns 75, Celebrity Worship Alive and Well," </a:t>
            </a:r>
            <a:r>
              <a:rPr lang="en-US" sz="1600" i="1" dirty="0"/>
              <a:t>LiveScience</a:t>
            </a:r>
            <a:r>
              <a:rPr lang="en-US" sz="1600" dirty="0"/>
              <a:t>, 2010.</a:t>
            </a:r>
          </a:p>
          <a:p>
            <a:pPr marL="285750" indent="-285750">
              <a:spcAft>
                <a:spcPts val="600"/>
              </a:spcAft>
              <a:buFont typeface="Arial" panose="020B0604020202020204" pitchFamily="34" charset="0"/>
              <a:buChar char="•"/>
            </a:pPr>
            <a:r>
              <a:rPr lang="en-US" sz="1600" dirty="0"/>
              <a:t>Lin, Ying-Ching, and Chien-Hsin Lin. "Impetus for worship: an exploratory study of adolescents' idol adoration behaviors." </a:t>
            </a:r>
            <a:r>
              <a:rPr lang="en-US" sz="1600" i="1" dirty="0"/>
              <a:t>Adolescence</a:t>
            </a:r>
            <a:r>
              <a:rPr lang="en-US" sz="1600" dirty="0"/>
              <a:t>, vol. 42, no. 167, fall 2007, pp. 575+. </a:t>
            </a:r>
            <a:r>
              <a:rPr lang="en-US" sz="1600" i="1" dirty="0"/>
              <a:t>Gale In Context: High School</a:t>
            </a:r>
            <a:r>
              <a:rPr lang="en-US" sz="1600" dirty="0"/>
              <a:t>, link.gale.com/apps/doc/A171019166/SUIC?u=tel_s_tsla&amp;sid=bookmark-SUIC&amp;xid=b1a486e4. Accessed 12 Sept. 2021.</a:t>
            </a:r>
          </a:p>
          <a:p>
            <a:pPr marL="285750" indent="-285750">
              <a:spcAft>
                <a:spcPts val="600"/>
              </a:spcAft>
              <a:buFont typeface="Arial" panose="020B0604020202020204" pitchFamily="34" charset="0"/>
              <a:buChar char="•"/>
            </a:pPr>
            <a:r>
              <a:rPr lang="en-US" sz="1600" dirty="0"/>
              <a:t>Maltby, John, et al. "Personality and coping: a context for examining celebrity worship and mental health." </a:t>
            </a:r>
            <a:r>
              <a:rPr lang="en-US" sz="1600" i="1" dirty="0"/>
              <a:t>British Journal of Psychology</a:t>
            </a:r>
            <a:r>
              <a:rPr lang="en-US" sz="1600" dirty="0"/>
              <a:t>, vol. 95, no. 4, Nov. 2004, pp. 411+. </a:t>
            </a:r>
            <a:r>
              <a:rPr lang="en-US" sz="1600" i="1" dirty="0"/>
              <a:t>Gale In Context: High School</a:t>
            </a:r>
            <a:r>
              <a:rPr lang="en-US" sz="1600" dirty="0"/>
              <a:t>, link.gale.com/apps/doc/A126076056/SUIC?u=tel_s_tsla&amp;sid=bookmark-SUIC&amp;xid=c71abe48. Accessed 17 Sept. 2021.</a:t>
            </a:r>
          </a:p>
          <a:p>
            <a:pPr marL="285750" indent="-285750">
              <a:spcAft>
                <a:spcPts val="600"/>
              </a:spcAft>
              <a:buFont typeface="Arial" panose="020B0604020202020204" pitchFamily="34" charset="0"/>
              <a:buChar char="•"/>
            </a:pPr>
            <a:r>
              <a:rPr lang="en-US" sz="1600" dirty="0"/>
              <a:t>"What Explains Our Fascination with Celebrities?" </a:t>
            </a:r>
            <a:r>
              <a:rPr lang="en-US" sz="1600" i="1" dirty="0"/>
              <a:t>Fair Observer</a:t>
            </a:r>
            <a:r>
              <a:rPr lang="en-US" sz="1600" dirty="0"/>
              <a:t>, 18 Aug. 2018. </a:t>
            </a:r>
            <a:r>
              <a:rPr lang="en-US" sz="1600" i="1" dirty="0"/>
              <a:t>Gale OneFile: News</a:t>
            </a:r>
            <a:r>
              <a:rPr lang="en-US" sz="1600" dirty="0"/>
              <a:t>, link.gale.com/apps/doc/A550636490/GPS?u=tel_main&amp;sid=bookmark-GPS&amp;xid=8599256c. Accessed 16 Sept. 2021.</a:t>
            </a:r>
          </a:p>
          <a:p>
            <a:pPr marL="285750" indent="-285750">
              <a:buFont typeface="Arial" panose="020B0604020202020204" pitchFamily="34" charset="0"/>
              <a:buChar char="•"/>
            </a:pPr>
            <a:r>
              <a:rPr lang="en-US" sz="1600" dirty="0"/>
              <a:t>Zsila, Ágnes, et al. “The Association of Celebrity Worship with Problematic Internet Use, Maladaptive Daydreaming, and Desire for Fame.” </a:t>
            </a:r>
            <a:r>
              <a:rPr lang="en-US" sz="1600" i="1" dirty="0"/>
              <a:t>National Center for Biotechnology Information</a:t>
            </a:r>
            <a:r>
              <a:rPr lang="en-US" sz="1600" dirty="0"/>
              <a:t>, Akadémiai Kiadó, 1 Sept. 2018, www.ncbi.nlm.nih.gov/pmc/articles/PMC6426373/. Accessed 17 Sept. 2021.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379878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dkHorz">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ADBA-6457-5F4F-97D5-F42829B4FB1A}"/>
              </a:ext>
            </a:extLst>
          </p:cNvPr>
          <p:cNvSpPr>
            <a:spLocks noGrp="1"/>
          </p:cNvSpPr>
          <p:nvPr>
            <p:ph type="title"/>
          </p:nvPr>
        </p:nvSpPr>
        <p:spPr>
          <a:xfrm>
            <a:off x="415600" y="582930"/>
            <a:ext cx="11360800" cy="1045617"/>
          </a:xfrm>
        </p:spPr>
        <p:txBody>
          <a:bodyPr>
            <a:noAutofit/>
          </a:bodyPr>
          <a:lstStyle/>
          <a:p>
            <a:r>
              <a:rPr lang="en-US" sz="4400" dirty="0"/>
              <a:t>What is an idol?</a:t>
            </a:r>
          </a:p>
        </p:txBody>
      </p:sp>
      <p:sp>
        <p:nvSpPr>
          <p:cNvPr id="3" name="Content Placeholder 2">
            <a:extLst>
              <a:ext uri="{FF2B5EF4-FFF2-40B4-BE49-F238E27FC236}">
                <a16:creationId xmlns:a16="http://schemas.microsoft.com/office/drawing/2014/main" id="{5E17EE70-7277-5143-9141-9CA3A3416AE1}"/>
              </a:ext>
            </a:extLst>
          </p:cNvPr>
          <p:cNvSpPr>
            <a:spLocks noGrp="1"/>
          </p:cNvSpPr>
          <p:nvPr>
            <p:ph sz="quarter" idx="13"/>
          </p:nvPr>
        </p:nvSpPr>
        <p:spPr>
          <a:xfrm>
            <a:off x="685800" y="1783080"/>
            <a:ext cx="5616557" cy="3726180"/>
          </a:xfrm>
        </p:spPr>
        <p:txBody>
          <a:bodyPr/>
          <a:lstStyle/>
          <a:p>
            <a:r>
              <a:rPr lang="en-US" sz="2400" dirty="0"/>
              <a:t>An idol is someone whose talents, achievements, status, or physical appearance are especially recognized and appreciated by people. </a:t>
            </a:r>
          </a:p>
          <a:p>
            <a:endParaRPr lang="en-US" sz="2400" dirty="0"/>
          </a:p>
          <a:p>
            <a:r>
              <a:rPr lang="en-US" sz="2400" dirty="0"/>
              <a:t>Adolescents particularly cling to figures around them as they search for their own identity.</a:t>
            </a:r>
          </a:p>
          <a:p>
            <a:endParaRPr lang="en-US" sz="2400" dirty="0"/>
          </a:p>
          <a:p>
            <a:endParaRPr lang="en-US" sz="2400" dirty="0"/>
          </a:p>
          <a:p>
            <a:pPr marL="139700" indent="0">
              <a:buNone/>
            </a:pPr>
            <a:endParaRPr lang="en-US" sz="2400" dirty="0"/>
          </a:p>
          <a:p>
            <a:endParaRPr lang="en-US" sz="2400" dirty="0"/>
          </a:p>
        </p:txBody>
      </p:sp>
      <p:grpSp>
        <p:nvGrpSpPr>
          <p:cNvPr id="9" name="Group 8">
            <a:extLst>
              <a:ext uri="{FF2B5EF4-FFF2-40B4-BE49-F238E27FC236}">
                <a16:creationId xmlns:a16="http://schemas.microsoft.com/office/drawing/2014/main" id="{AF9348A5-A617-5C45-AC50-75055D278953}"/>
              </a:ext>
            </a:extLst>
          </p:cNvPr>
          <p:cNvGrpSpPr/>
          <p:nvPr/>
        </p:nvGrpSpPr>
        <p:grpSpPr>
          <a:xfrm>
            <a:off x="7762963" y="666310"/>
            <a:ext cx="3631363" cy="2762690"/>
            <a:chOff x="7018020" y="1245870"/>
            <a:chExt cx="4423410" cy="3063240"/>
          </a:xfrm>
          <a:effectLst>
            <a:outerShdw blurRad="63500" sx="102000" sy="102000" algn="ctr" rotWithShape="0">
              <a:prstClr val="black">
                <a:alpha val="40000"/>
              </a:prstClr>
            </a:outerShdw>
          </a:effectLst>
        </p:grpSpPr>
        <p:sp>
          <p:nvSpPr>
            <p:cNvPr id="8" name="Rectangle 7">
              <a:extLst>
                <a:ext uri="{FF2B5EF4-FFF2-40B4-BE49-F238E27FC236}">
                  <a16:creationId xmlns:a16="http://schemas.microsoft.com/office/drawing/2014/main" id="{28AD770C-0D5D-204C-9FFD-8171A579C0FD}"/>
                </a:ext>
              </a:extLst>
            </p:cNvPr>
            <p:cNvSpPr/>
            <p:nvPr/>
          </p:nvSpPr>
          <p:spPr>
            <a:xfrm>
              <a:off x="7018020" y="1245870"/>
              <a:ext cx="4423410" cy="306324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descr="Taylor Swift&amp;#39;s best gifts to her fans | From the Grapevine">
              <a:extLst>
                <a:ext uri="{FF2B5EF4-FFF2-40B4-BE49-F238E27FC236}">
                  <a16:creationId xmlns:a16="http://schemas.microsoft.com/office/drawing/2014/main" id="{BF016626-E15D-1F41-BCF5-D1BDB1892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672" y="1481455"/>
              <a:ext cx="3888105" cy="25920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A4B4C1C8-AFE9-6845-8981-D5DC7D31C2A9}"/>
              </a:ext>
            </a:extLst>
          </p:cNvPr>
          <p:cNvGrpSpPr/>
          <p:nvPr/>
        </p:nvGrpSpPr>
        <p:grpSpPr>
          <a:xfrm>
            <a:off x="7762963" y="3512380"/>
            <a:ext cx="3631363" cy="2762690"/>
            <a:chOff x="8046720" y="3909060"/>
            <a:chExt cx="3589020" cy="2766060"/>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B52EDB7B-BAB4-344A-82D4-D1E9A94D8A78}"/>
                </a:ext>
              </a:extLst>
            </p:cNvPr>
            <p:cNvSpPr/>
            <p:nvPr/>
          </p:nvSpPr>
          <p:spPr>
            <a:xfrm>
              <a:off x="8046720" y="3909060"/>
              <a:ext cx="3589020" cy="27660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4" name="Picture 10" descr="10 Celebrities Who No Longer Take Pictures With Fans">
              <a:extLst>
                <a:ext uri="{FF2B5EF4-FFF2-40B4-BE49-F238E27FC236}">
                  <a16:creationId xmlns:a16="http://schemas.microsoft.com/office/drawing/2014/main" id="{6D935219-A551-A040-93BF-6BDA36A825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41" y="4121048"/>
              <a:ext cx="3122778" cy="2342084"/>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a:extLst>
              <a:ext uri="{FF2B5EF4-FFF2-40B4-BE49-F238E27FC236}">
                <a16:creationId xmlns:a16="http://schemas.microsoft.com/office/drawing/2014/main" id="{3E9462ED-CC49-8246-A3C2-F947D3141B48}"/>
              </a:ext>
            </a:extLst>
          </p:cNvPr>
          <p:cNvSpPr txBox="1"/>
          <p:nvPr/>
        </p:nvSpPr>
        <p:spPr>
          <a:xfrm>
            <a:off x="1033546" y="5905738"/>
            <a:ext cx="3181042" cy="369332"/>
          </a:xfrm>
          <a:prstGeom prst="rect">
            <a:avLst/>
          </a:prstGeom>
          <a:noFill/>
        </p:spPr>
        <p:txBody>
          <a:bodyPr wrap="square" rtlCol="0">
            <a:spAutoFit/>
          </a:bodyPr>
          <a:lstStyle/>
          <a:p>
            <a:r>
              <a:rPr lang="en-US" sz="1800" dirty="0"/>
              <a:t>(</a:t>
            </a:r>
            <a:r>
              <a:rPr lang="en-US" dirty="0"/>
              <a:t>Lin, Ying-Ching, and Chien-Hsin Lin</a:t>
            </a:r>
            <a:r>
              <a:rPr lang="en-US" sz="1800" dirty="0"/>
              <a:t>)</a:t>
            </a:r>
          </a:p>
        </p:txBody>
      </p:sp>
      <p:grpSp>
        <p:nvGrpSpPr>
          <p:cNvPr id="13" name="Group 12">
            <a:extLst>
              <a:ext uri="{FF2B5EF4-FFF2-40B4-BE49-F238E27FC236}">
                <a16:creationId xmlns:a16="http://schemas.microsoft.com/office/drawing/2014/main" id="{D8A7CAE4-9002-2A43-8B7C-61FDA1C6629B}"/>
              </a:ext>
            </a:extLst>
          </p:cNvPr>
          <p:cNvGrpSpPr/>
          <p:nvPr/>
        </p:nvGrpSpPr>
        <p:grpSpPr>
          <a:xfrm>
            <a:off x="7762962" y="3491933"/>
            <a:ext cx="3631363" cy="2762690"/>
            <a:chOff x="8046720" y="3909060"/>
            <a:chExt cx="3589020" cy="2766060"/>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F0E95117-FF29-1648-9116-2832F130E33C}"/>
                </a:ext>
              </a:extLst>
            </p:cNvPr>
            <p:cNvSpPr/>
            <p:nvPr/>
          </p:nvSpPr>
          <p:spPr>
            <a:xfrm>
              <a:off x="8046720" y="3909060"/>
              <a:ext cx="3589020" cy="276606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0" descr="10 Celebrities Who No Longer Take Pictures With Fans">
              <a:extLst>
                <a:ext uri="{FF2B5EF4-FFF2-40B4-BE49-F238E27FC236}">
                  <a16:creationId xmlns:a16="http://schemas.microsoft.com/office/drawing/2014/main" id="{AF6C0BB4-AD6C-7941-A296-A0C61794F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841" y="4121048"/>
              <a:ext cx="3122778" cy="23420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84339A37-7972-5043-8FAA-65D5B4882DC6}"/>
              </a:ext>
            </a:extLst>
          </p:cNvPr>
          <p:cNvGrpSpPr/>
          <p:nvPr/>
        </p:nvGrpSpPr>
        <p:grpSpPr>
          <a:xfrm>
            <a:off x="7762962" y="-768223"/>
            <a:ext cx="3631363" cy="1371600"/>
            <a:chOff x="7762962" y="-768223"/>
            <a:chExt cx="3631363" cy="1371600"/>
          </a:xfrm>
        </p:grpSpPr>
        <p:sp>
          <p:nvSpPr>
            <p:cNvPr id="4" name="TextBox 3">
              <a:extLst>
                <a:ext uri="{FF2B5EF4-FFF2-40B4-BE49-F238E27FC236}">
                  <a16:creationId xmlns:a16="http://schemas.microsoft.com/office/drawing/2014/main" id="{F8721A80-499F-3340-94DF-29090500582B}"/>
                </a:ext>
              </a:extLst>
            </p:cNvPr>
            <p:cNvSpPr txBox="1"/>
            <p:nvPr/>
          </p:nvSpPr>
          <p:spPr>
            <a:xfrm>
              <a:off x="7762962" y="-768223"/>
              <a:ext cx="3631363" cy="1371600"/>
            </a:xfrm>
            <a:prstGeom prst="rect">
              <a:avLst/>
            </a:prstGeom>
            <a:solidFill>
              <a:schemeClr val="accent6"/>
            </a:solidFill>
            <a:ln>
              <a:solidFill>
                <a:schemeClr val="accent6"/>
              </a:solidFill>
            </a:ln>
            <a:effectLst>
              <a:outerShdw blurRad="63500" sx="102000" sy="102000" algn="ctr" rotWithShape="0">
                <a:prstClr val="black">
                  <a:alpha val="40000"/>
                </a:prstClr>
              </a:outerShdw>
            </a:effectLst>
          </p:spPr>
          <p:txBody>
            <a:bodyPr wrap="square" rtlCol="0">
              <a:spAutoFit/>
            </a:bodyPr>
            <a:lstStyle/>
            <a:p>
              <a:endParaRPr lang="en-US" dirty="0"/>
            </a:p>
          </p:txBody>
        </p:sp>
        <p:pic>
          <p:nvPicPr>
            <p:cNvPr id="3074" name="Picture 2" descr="The 10 most rabid celebrity fan groups online">
              <a:extLst>
                <a:ext uri="{FF2B5EF4-FFF2-40B4-BE49-F238E27FC236}">
                  <a16:creationId xmlns:a16="http://schemas.microsoft.com/office/drawing/2014/main" id="{BC526868-FE10-FE47-A8A9-9715BB3DF79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4644"/>
            <a:stretch/>
          </p:blipFill>
          <p:spPr bwMode="auto">
            <a:xfrm>
              <a:off x="7982690" y="-675157"/>
              <a:ext cx="3159620" cy="1045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9A76FBCA-968A-9144-895F-8E8D58C4FB1B}"/>
              </a:ext>
            </a:extLst>
          </p:cNvPr>
          <p:cNvGrpSpPr/>
          <p:nvPr/>
        </p:nvGrpSpPr>
        <p:grpSpPr>
          <a:xfrm>
            <a:off x="7762961" y="6314529"/>
            <a:ext cx="3631363" cy="1296368"/>
            <a:chOff x="7746818" y="6338003"/>
            <a:chExt cx="3631363" cy="1296368"/>
          </a:xfrm>
        </p:grpSpPr>
        <p:sp>
          <p:nvSpPr>
            <p:cNvPr id="7" name="TextBox 6">
              <a:extLst>
                <a:ext uri="{FF2B5EF4-FFF2-40B4-BE49-F238E27FC236}">
                  <a16:creationId xmlns:a16="http://schemas.microsoft.com/office/drawing/2014/main" id="{E4A67799-912E-9540-B571-9EAC382C56C8}"/>
                </a:ext>
              </a:extLst>
            </p:cNvPr>
            <p:cNvSpPr txBox="1"/>
            <p:nvPr/>
          </p:nvSpPr>
          <p:spPr>
            <a:xfrm>
              <a:off x="7746818" y="6338003"/>
              <a:ext cx="3631363" cy="914400"/>
            </a:xfrm>
            <a:prstGeom prst="rect">
              <a:avLst/>
            </a:prstGeom>
            <a:solidFill>
              <a:schemeClr val="accent6"/>
            </a:solidFill>
            <a:ln>
              <a:solidFill>
                <a:schemeClr val="accent6"/>
              </a:solidFill>
            </a:ln>
            <a:effectLst>
              <a:outerShdw blurRad="63500" sx="102000" sy="102000" algn="ctr" rotWithShape="0">
                <a:prstClr val="black">
                  <a:alpha val="40000"/>
                </a:prstClr>
              </a:outerShdw>
            </a:effectLst>
          </p:spPr>
          <p:txBody>
            <a:bodyPr wrap="square" rtlCol="0">
              <a:spAutoFit/>
            </a:bodyPr>
            <a:lstStyle/>
            <a:p>
              <a:endParaRPr lang="en-US" dirty="0"/>
            </a:p>
          </p:txBody>
        </p:sp>
        <p:pic>
          <p:nvPicPr>
            <p:cNvPr id="3076" name="Picture 4" descr="Zendaya is playfully elegant in a polka dot dress at the Le Mans &amp;#39;66  premiere in Switzerland | Daily Mail Online">
              <a:extLst>
                <a:ext uri="{FF2B5EF4-FFF2-40B4-BE49-F238E27FC236}">
                  <a16:creationId xmlns:a16="http://schemas.microsoft.com/office/drawing/2014/main" id="{6B26831C-75A6-5A45-A27A-125C0C1188E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7031"/>
            <a:stretch/>
          </p:blipFill>
          <p:spPr bwMode="auto">
            <a:xfrm>
              <a:off x="7998833" y="6588753"/>
              <a:ext cx="3181042" cy="10456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140284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4857C-B419-1D40-BC37-70987A4ABD5C}"/>
              </a:ext>
            </a:extLst>
          </p:cNvPr>
          <p:cNvSpPr>
            <a:spLocks noGrp="1"/>
          </p:cNvSpPr>
          <p:nvPr>
            <p:ph type="title"/>
          </p:nvPr>
        </p:nvSpPr>
        <p:spPr/>
        <p:txBody>
          <a:bodyPr/>
          <a:lstStyle/>
          <a:p>
            <a:r>
              <a:rPr lang="en-US" dirty="0"/>
              <a:t>Reasons for Idolization</a:t>
            </a:r>
          </a:p>
        </p:txBody>
      </p:sp>
      <p:sp>
        <p:nvSpPr>
          <p:cNvPr id="5" name="Content Placeholder 4">
            <a:extLst>
              <a:ext uri="{FF2B5EF4-FFF2-40B4-BE49-F238E27FC236}">
                <a16:creationId xmlns:a16="http://schemas.microsoft.com/office/drawing/2014/main" id="{CE7852F1-99D4-0243-9A00-C33D93D939D5}"/>
              </a:ext>
            </a:extLst>
          </p:cNvPr>
          <p:cNvSpPr>
            <a:spLocks noGrp="1"/>
          </p:cNvSpPr>
          <p:nvPr>
            <p:ph sz="quarter" idx="13"/>
          </p:nvPr>
        </p:nvSpPr>
        <p:spPr>
          <a:xfrm>
            <a:off x="685801" y="1536700"/>
            <a:ext cx="5499100" cy="3837885"/>
          </a:xfrm>
        </p:spPr>
        <p:txBody>
          <a:bodyPr/>
          <a:lstStyle/>
          <a:p>
            <a:r>
              <a:rPr lang="en-US" sz="2400" dirty="0"/>
              <a:t>People idolize celebrities for many different reasons, especially external reasons.</a:t>
            </a:r>
          </a:p>
          <a:p>
            <a:endParaRPr lang="en-US" sz="2400" dirty="0"/>
          </a:p>
          <a:p>
            <a:r>
              <a:rPr lang="en-US" sz="2400" dirty="0"/>
              <a:t>Adolescents typically idolize celebrities who give off the illusion of a perfect idol, indicating nonrational worship behavior.</a:t>
            </a:r>
          </a:p>
        </p:txBody>
      </p:sp>
      <p:grpSp>
        <p:nvGrpSpPr>
          <p:cNvPr id="7" name="Group 6">
            <a:extLst>
              <a:ext uri="{FF2B5EF4-FFF2-40B4-BE49-F238E27FC236}">
                <a16:creationId xmlns:a16="http://schemas.microsoft.com/office/drawing/2014/main" id="{E0525423-E855-D74D-AD95-1603755E4A96}"/>
              </a:ext>
            </a:extLst>
          </p:cNvPr>
          <p:cNvGrpSpPr/>
          <p:nvPr/>
        </p:nvGrpSpPr>
        <p:grpSpPr>
          <a:xfrm>
            <a:off x="6565899" y="593367"/>
            <a:ext cx="5118101" cy="5369283"/>
            <a:chOff x="6565899" y="593367"/>
            <a:chExt cx="5118101" cy="5369283"/>
          </a:xfrm>
          <a:effectLst>
            <a:outerShdw blurRad="63500" sx="102000" sy="102000" algn="ctr" rotWithShape="0">
              <a:prstClr val="black">
                <a:alpha val="40000"/>
              </a:prstClr>
            </a:outerShdw>
          </a:effectLst>
        </p:grpSpPr>
        <p:sp>
          <p:nvSpPr>
            <p:cNvPr id="6" name="TextBox 5">
              <a:extLst>
                <a:ext uri="{FF2B5EF4-FFF2-40B4-BE49-F238E27FC236}">
                  <a16:creationId xmlns:a16="http://schemas.microsoft.com/office/drawing/2014/main" id="{A7D9B905-CA23-5F44-8DDA-A46B47830047}"/>
                </a:ext>
              </a:extLst>
            </p:cNvPr>
            <p:cNvSpPr txBox="1"/>
            <p:nvPr/>
          </p:nvSpPr>
          <p:spPr>
            <a:xfrm>
              <a:off x="6565899" y="593367"/>
              <a:ext cx="5118101" cy="5369283"/>
            </a:xfrm>
            <a:prstGeom prst="rect">
              <a:avLst/>
            </a:prstGeom>
            <a:solidFill>
              <a:srgbClr val="ECE9CF"/>
            </a:solidFill>
            <a:ln>
              <a:solidFill>
                <a:srgbClr val="ECE9CF"/>
              </a:solidFill>
            </a:ln>
          </p:spPr>
          <p:txBody>
            <a:bodyPr wrap="square" rtlCol="0">
              <a:spAutoFit/>
            </a:bodyPr>
            <a:lstStyle/>
            <a:p>
              <a:endParaRPr lang="en-US" dirty="0"/>
            </a:p>
          </p:txBody>
        </p:sp>
        <p:pic>
          <p:nvPicPr>
            <p:cNvPr id="2052" name="Picture 4">
              <a:extLst>
                <a:ext uri="{FF2B5EF4-FFF2-40B4-BE49-F238E27FC236}">
                  <a16:creationId xmlns:a16="http://schemas.microsoft.com/office/drawing/2014/main" id="{2C37EB0C-E6F7-D447-942F-09E293FEA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149" y="895350"/>
              <a:ext cx="4566150" cy="478554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15CA790-965F-C545-9CA0-B601DE9245F4}"/>
              </a:ext>
            </a:extLst>
          </p:cNvPr>
          <p:cNvSpPr txBox="1"/>
          <p:nvPr/>
        </p:nvSpPr>
        <p:spPr>
          <a:xfrm>
            <a:off x="833120" y="5895301"/>
            <a:ext cx="3190240" cy="369332"/>
          </a:xfrm>
          <a:prstGeom prst="rect">
            <a:avLst/>
          </a:prstGeom>
          <a:noFill/>
        </p:spPr>
        <p:txBody>
          <a:bodyPr wrap="square" rtlCol="0">
            <a:spAutoFit/>
          </a:bodyPr>
          <a:lstStyle/>
          <a:p>
            <a:r>
              <a:rPr lang="en-US" sz="1800" dirty="0"/>
              <a:t>(</a:t>
            </a:r>
            <a:r>
              <a:rPr lang="en-US" dirty="0"/>
              <a:t>Lin, Ying-Ching, and Chien-Hsin Lin</a:t>
            </a:r>
            <a:r>
              <a:rPr lang="en-US" sz="1800" dirty="0"/>
              <a:t>)</a:t>
            </a:r>
          </a:p>
        </p:txBody>
      </p:sp>
      <p:sp>
        <p:nvSpPr>
          <p:cNvPr id="9" name="TextBox 8">
            <a:extLst>
              <a:ext uri="{FF2B5EF4-FFF2-40B4-BE49-F238E27FC236}">
                <a16:creationId xmlns:a16="http://schemas.microsoft.com/office/drawing/2014/main" id="{AC2F5849-3AA2-C848-9C4A-C1DFC97D07D3}"/>
              </a:ext>
            </a:extLst>
          </p:cNvPr>
          <p:cNvSpPr txBox="1"/>
          <p:nvPr/>
        </p:nvSpPr>
        <p:spPr>
          <a:xfrm>
            <a:off x="6403532" y="6236251"/>
            <a:ext cx="5461384" cy="369332"/>
          </a:xfrm>
          <a:prstGeom prst="rect">
            <a:avLst/>
          </a:prstGeom>
          <a:noFill/>
        </p:spPr>
        <p:txBody>
          <a:bodyPr wrap="square" rtlCol="0">
            <a:spAutoFit/>
          </a:bodyPr>
          <a:lstStyle/>
          <a:p>
            <a:r>
              <a:rPr lang="en-US" sz="1800" dirty="0"/>
              <a:t>Results from a study done on adolescent idolization</a:t>
            </a:r>
          </a:p>
        </p:txBody>
      </p:sp>
      <p:pic>
        <p:nvPicPr>
          <p:cNvPr id="11" name="Picture 10" descr="Shape, arrow&#10;&#10;Description automatically generated">
            <a:extLst>
              <a:ext uri="{FF2B5EF4-FFF2-40B4-BE49-F238E27FC236}">
                <a16:creationId xmlns:a16="http://schemas.microsoft.com/office/drawing/2014/main" id="{CC59DC9E-D412-5549-8AF2-2FB7789B73F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9797" y="5548767"/>
            <a:ext cx="749301" cy="687484"/>
          </a:xfrm>
          <a:prstGeom prst="rect">
            <a:avLst/>
          </a:prstGeom>
        </p:spPr>
      </p:pic>
      <p:pic>
        <p:nvPicPr>
          <p:cNvPr id="14" name="Picture 13" descr="Shape, arrow&#10;&#10;Description automatically generated">
            <a:extLst>
              <a:ext uri="{FF2B5EF4-FFF2-40B4-BE49-F238E27FC236}">
                <a16:creationId xmlns:a16="http://schemas.microsoft.com/office/drawing/2014/main" id="{406C78EE-6C5C-9C4E-A9F9-C60704FB36B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268901" y="293334"/>
            <a:ext cx="749301" cy="687484"/>
          </a:xfrm>
          <a:prstGeom prst="rect">
            <a:avLst/>
          </a:prstGeom>
        </p:spPr>
      </p:pic>
    </p:spTree>
    <p:extLst>
      <p:ext uri="{BB962C8B-B14F-4D97-AF65-F5344CB8AC3E}">
        <p14:creationId xmlns:p14="http://schemas.microsoft.com/office/powerpoint/2010/main" val="28592515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E327-A373-3347-B687-23C355EFFF0A}"/>
              </a:ext>
            </a:extLst>
          </p:cNvPr>
          <p:cNvSpPr>
            <a:spLocks noGrp="1"/>
          </p:cNvSpPr>
          <p:nvPr>
            <p:ph type="title"/>
          </p:nvPr>
        </p:nvSpPr>
        <p:spPr/>
        <p:txBody>
          <a:bodyPr/>
          <a:lstStyle/>
          <a:p>
            <a:r>
              <a:rPr lang="en-US" dirty="0"/>
              <a:t>Idolization is nothing new... </a:t>
            </a:r>
          </a:p>
        </p:txBody>
      </p:sp>
      <p:sp>
        <p:nvSpPr>
          <p:cNvPr id="3" name="Content Placeholder 2">
            <a:extLst>
              <a:ext uri="{FF2B5EF4-FFF2-40B4-BE49-F238E27FC236}">
                <a16:creationId xmlns:a16="http://schemas.microsoft.com/office/drawing/2014/main" id="{3B331876-E163-1747-B73D-CD8721680DDE}"/>
              </a:ext>
            </a:extLst>
          </p:cNvPr>
          <p:cNvSpPr>
            <a:spLocks noGrp="1"/>
          </p:cNvSpPr>
          <p:nvPr>
            <p:ph sz="quarter" idx="13"/>
          </p:nvPr>
        </p:nvSpPr>
        <p:spPr>
          <a:xfrm>
            <a:off x="685801" y="1565910"/>
            <a:ext cx="6362700" cy="3808675"/>
          </a:xfrm>
        </p:spPr>
        <p:txBody>
          <a:bodyPr/>
          <a:lstStyle/>
          <a:p>
            <a:r>
              <a:rPr lang="en-US" sz="2800" dirty="0"/>
              <a:t>Modern celebrity idolization can be compared to the worship of the Olympian gods by the Greeks and Romans.</a:t>
            </a:r>
          </a:p>
          <a:p>
            <a:endParaRPr lang="en-US" sz="2800" dirty="0"/>
          </a:p>
          <a:p>
            <a:r>
              <a:rPr lang="en-US" sz="2800" dirty="0"/>
              <a:t>Research shows that societies have always had a need to “worship” things or people.</a:t>
            </a:r>
          </a:p>
        </p:txBody>
      </p:sp>
      <p:grpSp>
        <p:nvGrpSpPr>
          <p:cNvPr id="11" name="Group 10">
            <a:extLst>
              <a:ext uri="{FF2B5EF4-FFF2-40B4-BE49-F238E27FC236}">
                <a16:creationId xmlns:a16="http://schemas.microsoft.com/office/drawing/2014/main" id="{58F1CCCF-24DC-BD4A-A194-0DA8409DF266}"/>
              </a:ext>
            </a:extLst>
          </p:cNvPr>
          <p:cNvGrpSpPr/>
          <p:nvPr/>
        </p:nvGrpSpPr>
        <p:grpSpPr>
          <a:xfrm>
            <a:off x="7213600" y="1078533"/>
            <a:ext cx="4000500" cy="4826967"/>
            <a:chOff x="7213600" y="1078533"/>
            <a:chExt cx="4000500" cy="4826967"/>
          </a:xfrm>
          <a:effectLst>
            <a:outerShdw blurRad="63500" sx="102000" sy="102000" algn="ctr" rotWithShape="0">
              <a:prstClr val="black">
                <a:alpha val="40000"/>
              </a:prstClr>
            </a:outerShdw>
          </a:effectLst>
        </p:grpSpPr>
        <p:sp>
          <p:nvSpPr>
            <p:cNvPr id="10" name="TextBox 9">
              <a:extLst>
                <a:ext uri="{FF2B5EF4-FFF2-40B4-BE49-F238E27FC236}">
                  <a16:creationId xmlns:a16="http://schemas.microsoft.com/office/drawing/2014/main" id="{CDCD10CB-D36C-EC47-BE2C-0F8F5AE7BBB3}"/>
                </a:ext>
              </a:extLst>
            </p:cNvPr>
            <p:cNvSpPr txBox="1"/>
            <p:nvPr/>
          </p:nvSpPr>
          <p:spPr>
            <a:xfrm>
              <a:off x="7213600" y="1078533"/>
              <a:ext cx="4000500" cy="4826967"/>
            </a:xfrm>
            <a:prstGeom prst="rect">
              <a:avLst/>
            </a:prstGeom>
            <a:solidFill>
              <a:schemeClr val="accent6"/>
            </a:solidFill>
            <a:ln>
              <a:solidFill>
                <a:schemeClr val="accent6"/>
              </a:solidFill>
            </a:ln>
          </p:spPr>
          <p:txBody>
            <a:bodyPr wrap="square" rtlCol="0">
              <a:spAutoFit/>
            </a:bodyPr>
            <a:lstStyle/>
            <a:p>
              <a:endParaRPr lang="en-US" dirty="0"/>
            </a:p>
          </p:txBody>
        </p:sp>
        <p:pic>
          <p:nvPicPr>
            <p:cNvPr id="8" name="Picture 7" descr="A picture containing text, posing, outdoor, group&#10;&#10;Description automatically generated">
              <a:extLst>
                <a:ext uri="{FF2B5EF4-FFF2-40B4-BE49-F238E27FC236}">
                  <a16:creationId xmlns:a16="http://schemas.microsoft.com/office/drawing/2014/main" id="{A16385ED-F5F0-724B-AC9C-41E0DF6D43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28272" y="1401899"/>
              <a:ext cx="3371155" cy="4180233"/>
            </a:xfrm>
            <a:prstGeom prst="rect">
              <a:avLst/>
            </a:prstGeom>
          </p:spPr>
        </p:pic>
      </p:grpSp>
      <p:sp>
        <p:nvSpPr>
          <p:cNvPr id="12" name="TextBox 11">
            <a:extLst>
              <a:ext uri="{FF2B5EF4-FFF2-40B4-BE49-F238E27FC236}">
                <a16:creationId xmlns:a16="http://schemas.microsoft.com/office/drawing/2014/main" id="{49AE8CC7-22D0-0D4B-9EA3-012D332661CC}"/>
              </a:ext>
            </a:extLst>
          </p:cNvPr>
          <p:cNvSpPr txBox="1"/>
          <p:nvPr/>
        </p:nvSpPr>
        <p:spPr>
          <a:xfrm>
            <a:off x="1052350" y="5951474"/>
            <a:ext cx="1879600" cy="369332"/>
          </a:xfrm>
          <a:prstGeom prst="rect">
            <a:avLst/>
          </a:prstGeom>
          <a:noFill/>
        </p:spPr>
        <p:txBody>
          <a:bodyPr wrap="square" rtlCol="0">
            <a:spAutoFit/>
          </a:bodyPr>
          <a:lstStyle/>
          <a:p>
            <a:r>
              <a:rPr lang="en-US" sz="1800" dirty="0"/>
              <a:t>(Bryner)</a:t>
            </a:r>
          </a:p>
        </p:txBody>
      </p:sp>
    </p:spTree>
    <p:extLst>
      <p:ext uri="{BB962C8B-B14F-4D97-AF65-F5344CB8AC3E}">
        <p14:creationId xmlns:p14="http://schemas.microsoft.com/office/powerpoint/2010/main" val="145724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BC38-08AE-044B-9A58-AFEF41FEC385}"/>
              </a:ext>
            </a:extLst>
          </p:cNvPr>
          <p:cNvSpPr>
            <a:spLocks noGrp="1"/>
          </p:cNvSpPr>
          <p:nvPr>
            <p:ph type="title"/>
          </p:nvPr>
        </p:nvSpPr>
        <p:spPr/>
        <p:txBody>
          <a:bodyPr/>
          <a:lstStyle/>
          <a:p>
            <a:r>
              <a:rPr lang="en-US" sz="3000" dirty="0"/>
              <a:t>Idolization is nothing new…</a:t>
            </a:r>
          </a:p>
        </p:txBody>
      </p:sp>
      <p:sp>
        <p:nvSpPr>
          <p:cNvPr id="3" name="Content Placeholder 2">
            <a:extLst>
              <a:ext uri="{FF2B5EF4-FFF2-40B4-BE49-F238E27FC236}">
                <a16:creationId xmlns:a16="http://schemas.microsoft.com/office/drawing/2014/main" id="{F8AA0F7E-58DE-5C47-842F-DFAA0334E231}"/>
              </a:ext>
            </a:extLst>
          </p:cNvPr>
          <p:cNvSpPr>
            <a:spLocks noGrp="1"/>
          </p:cNvSpPr>
          <p:nvPr>
            <p:ph sz="quarter" idx="13"/>
          </p:nvPr>
        </p:nvSpPr>
        <p:spPr>
          <a:xfrm>
            <a:off x="685801" y="1737360"/>
            <a:ext cx="10687049" cy="4527272"/>
          </a:xfrm>
        </p:spPr>
        <p:txBody>
          <a:bodyPr/>
          <a:lstStyle/>
          <a:p>
            <a:r>
              <a:rPr lang="en-US" sz="2800" dirty="0"/>
              <a:t>Societies have always put the rich and powerful on pedestals.</a:t>
            </a:r>
          </a:p>
          <a:p>
            <a:pPr lvl="1"/>
            <a:r>
              <a:rPr lang="en-US" sz="2800" dirty="0"/>
              <a:t>There is evidence of non-human ancestors focusing on the prestigious.</a:t>
            </a:r>
          </a:p>
          <a:p>
            <a:pPr lvl="1"/>
            <a:r>
              <a:rPr lang="en-US" sz="2800" dirty="0"/>
              <a:t>The reason for excessive focus on the prestigious was to know how to gain rewards or avoid punishment.</a:t>
            </a:r>
          </a:p>
          <a:p>
            <a:endParaRPr lang="en-US" sz="2800" dirty="0"/>
          </a:p>
          <a:p>
            <a:r>
              <a:rPr lang="en-US" sz="2800" dirty="0"/>
              <a:t>Consistent worship throughout history → modern idolization of celebrities</a:t>
            </a:r>
          </a:p>
          <a:p>
            <a:endParaRPr lang="en-US" dirty="0"/>
          </a:p>
        </p:txBody>
      </p:sp>
      <p:sp>
        <p:nvSpPr>
          <p:cNvPr id="4" name="TextBox 3">
            <a:extLst>
              <a:ext uri="{FF2B5EF4-FFF2-40B4-BE49-F238E27FC236}">
                <a16:creationId xmlns:a16="http://schemas.microsoft.com/office/drawing/2014/main" id="{E0C6DA60-289F-7442-A6F7-A2F4EEA31BD1}"/>
              </a:ext>
            </a:extLst>
          </p:cNvPr>
          <p:cNvSpPr txBox="1"/>
          <p:nvPr/>
        </p:nvSpPr>
        <p:spPr>
          <a:xfrm>
            <a:off x="10241280" y="5895300"/>
            <a:ext cx="1405890" cy="369332"/>
          </a:xfrm>
          <a:prstGeom prst="rect">
            <a:avLst/>
          </a:prstGeom>
          <a:noFill/>
        </p:spPr>
        <p:txBody>
          <a:bodyPr wrap="square" rtlCol="0">
            <a:spAutoFit/>
          </a:bodyPr>
          <a:lstStyle/>
          <a:p>
            <a:r>
              <a:rPr lang="en-US" sz="1800" dirty="0"/>
              <a:t>(Bryner)</a:t>
            </a:r>
          </a:p>
        </p:txBody>
      </p:sp>
    </p:spTree>
    <p:extLst>
      <p:ext uri="{BB962C8B-B14F-4D97-AF65-F5344CB8AC3E}">
        <p14:creationId xmlns:p14="http://schemas.microsoft.com/office/powerpoint/2010/main" val="211156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diagBrick">
          <a:fgClr>
            <a:srgbClr val="E7DAC8"/>
          </a:fgClr>
          <a:bgClr>
            <a:schemeClr val="bg1"/>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DEEFE9-C5AC-8040-9DC4-BDF48298E18F}"/>
              </a:ext>
            </a:extLst>
          </p:cNvPr>
          <p:cNvSpPr>
            <a:spLocks noGrp="1"/>
          </p:cNvSpPr>
          <p:nvPr>
            <p:ph type="title"/>
          </p:nvPr>
        </p:nvSpPr>
        <p:spPr>
          <a:xfrm>
            <a:off x="960000" y="675711"/>
            <a:ext cx="10272000" cy="763600"/>
          </a:xfrm>
        </p:spPr>
        <p:txBody>
          <a:bodyPr/>
          <a:lstStyle/>
          <a:p>
            <a:r>
              <a:rPr lang="en-US" sz="3000" dirty="0"/>
              <a:t>Why are we fascinated with celebrities?</a:t>
            </a:r>
          </a:p>
        </p:txBody>
      </p:sp>
      <p:sp>
        <p:nvSpPr>
          <p:cNvPr id="5" name="Text Placeholder 4">
            <a:extLst>
              <a:ext uri="{FF2B5EF4-FFF2-40B4-BE49-F238E27FC236}">
                <a16:creationId xmlns:a16="http://schemas.microsoft.com/office/drawing/2014/main" id="{6515AB6D-E467-8543-87AA-54AA9AEC67EC}"/>
              </a:ext>
            </a:extLst>
          </p:cNvPr>
          <p:cNvSpPr>
            <a:spLocks noGrp="1"/>
          </p:cNvSpPr>
          <p:nvPr>
            <p:ph type="body" idx="1"/>
          </p:nvPr>
        </p:nvSpPr>
        <p:spPr>
          <a:xfrm>
            <a:off x="960000" y="1565910"/>
            <a:ext cx="10272000" cy="4314190"/>
          </a:xfrm>
        </p:spPr>
        <p:txBody>
          <a:bodyPr/>
          <a:lstStyle/>
          <a:p>
            <a:pPr marL="660395" indent="-457200">
              <a:buSzPct val="64000"/>
              <a:buFont typeface="Arial" panose="020B0604020202020204" pitchFamily="34" charset="0"/>
              <a:buChar char="•"/>
            </a:pPr>
            <a:r>
              <a:rPr lang="en-US" sz="2400" dirty="0"/>
              <a:t>Fair amounts of research identify that issues surrounding the self and social needs act as reasons for interest in celebrities.</a:t>
            </a:r>
          </a:p>
          <a:p>
            <a:pPr marL="660395" indent="-457200">
              <a:buSzPct val="64000"/>
              <a:buFont typeface="Arial" panose="020B0604020202020204" pitchFamily="34" charset="0"/>
              <a:buChar char="•"/>
            </a:pPr>
            <a:endParaRPr lang="en-US" sz="2400" dirty="0"/>
          </a:p>
          <a:p>
            <a:pPr marL="660395" indent="-457200">
              <a:buSzPct val="64000"/>
              <a:buFont typeface="Arial" panose="020B0604020202020204" pitchFamily="34" charset="0"/>
              <a:buChar char="•"/>
            </a:pPr>
            <a:r>
              <a:rPr lang="en-US" sz="2400" dirty="0"/>
              <a:t>In order to find our identities, we look toward people we consider role models and try to imitate them.</a:t>
            </a:r>
          </a:p>
          <a:p>
            <a:pPr marL="660395" indent="-457200">
              <a:buSzPct val="64000"/>
              <a:buFont typeface="Arial" panose="020B0604020202020204" pitchFamily="34" charset="0"/>
              <a:buChar char="•"/>
            </a:pPr>
            <a:endParaRPr lang="en-US" sz="2400" dirty="0"/>
          </a:p>
          <a:p>
            <a:pPr marL="660395" indent="-457200">
              <a:buSzPct val="64000"/>
              <a:buFont typeface="Arial" panose="020B0604020202020204" pitchFamily="34" charset="0"/>
              <a:buChar char="•"/>
            </a:pPr>
            <a:r>
              <a:rPr lang="en-US" sz="2400" dirty="0"/>
              <a:t>Attraction to celebrities may help to remedy feelings of inadequacy or distress.</a:t>
            </a:r>
          </a:p>
          <a:p>
            <a:pPr marL="660395" indent="-457200">
              <a:buSzPct val="64000"/>
              <a:buFont typeface="Arial" panose="020B0604020202020204" pitchFamily="34" charset="0"/>
              <a:buChar char="•"/>
            </a:pPr>
            <a:endParaRPr lang="en-US" sz="2400" dirty="0"/>
          </a:p>
          <a:p>
            <a:pPr marL="660395" indent="-457200">
              <a:buSzPct val="64000"/>
              <a:buFont typeface="Arial" panose="020B0604020202020204" pitchFamily="34" charset="0"/>
              <a:buChar char="•"/>
            </a:pPr>
            <a:r>
              <a:rPr lang="en-US" sz="2400" dirty="0"/>
              <a:t>Some people may gravitate towards celebrities as a part of the human need to seek out, form, and maintain social connections or relationships.</a:t>
            </a:r>
          </a:p>
          <a:p>
            <a:pPr marL="660395" indent="-457200">
              <a:buSzPct val="64000"/>
              <a:buFont typeface="Arial" panose="020B0604020202020204" pitchFamily="34" charset="0"/>
              <a:buChar char="•"/>
            </a:pPr>
            <a:endParaRPr lang="en-US" sz="2800" dirty="0"/>
          </a:p>
          <a:p>
            <a:pPr marL="660395" indent="-457200">
              <a:buSzPct val="64000"/>
              <a:buFont typeface="Arial" panose="020B0604020202020204" pitchFamily="34" charset="0"/>
              <a:buChar char="•"/>
            </a:pPr>
            <a:endParaRPr lang="en-US" sz="3200" dirty="0"/>
          </a:p>
          <a:p>
            <a:pPr marL="660395" indent="-457200">
              <a:buSzPct val="64000"/>
              <a:buFont typeface="Arial" panose="020B0604020202020204" pitchFamily="34" charset="0"/>
              <a:buChar char="•"/>
            </a:pPr>
            <a:endParaRPr lang="en-US" sz="3200" dirty="0"/>
          </a:p>
          <a:p>
            <a:pPr marL="1269980" lvl="1" indent="-457200">
              <a:buSzPct val="64000"/>
              <a:buFont typeface="Courier New" panose="02070309020205020404" pitchFamily="49" charset="0"/>
              <a:buChar char="o"/>
            </a:pPr>
            <a:endParaRPr lang="en-US" sz="3067" dirty="0"/>
          </a:p>
          <a:p>
            <a:pPr marL="1269980" lvl="1" indent="-457200">
              <a:buSzPct val="64000"/>
              <a:buFont typeface="Courier New" panose="02070309020205020404" pitchFamily="49" charset="0"/>
              <a:buChar char="o"/>
            </a:pPr>
            <a:endParaRPr lang="en-US" sz="3334" dirty="0"/>
          </a:p>
          <a:p>
            <a:pPr marL="660395" indent="-457200">
              <a:buSzPct val="64000"/>
              <a:buFont typeface="Arial" panose="020B0604020202020204" pitchFamily="34" charset="0"/>
              <a:buChar char="•"/>
            </a:pPr>
            <a:endParaRPr lang="en-US" sz="3600" dirty="0"/>
          </a:p>
        </p:txBody>
      </p:sp>
      <p:sp>
        <p:nvSpPr>
          <p:cNvPr id="8" name="TextBox 7">
            <a:extLst>
              <a:ext uri="{FF2B5EF4-FFF2-40B4-BE49-F238E27FC236}">
                <a16:creationId xmlns:a16="http://schemas.microsoft.com/office/drawing/2014/main" id="{A4F01B2D-36C9-944A-84DB-D95C99E348D2}"/>
              </a:ext>
            </a:extLst>
          </p:cNvPr>
          <p:cNvSpPr txBox="1"/>
          <p:nvPr/>
        </p:nvSpPr>
        <p:spPr>
          <a:xfrm>
            <a:off x="6578600" y="6223869"/>
            <a:ext cx="5440800" cy="369332"/>
          </a:xfrm>
          <a:prstGeom prst="rect">
            <a:avLst/>
          </a:prstGeom>
          <a:noFill/>
        </p:spPr>
        <p:txBody>
          <a:bodyPr wrap="square" rtlCol="0">
            <a:spAutoFit/>
          </a:bodyPr>
          <a:lstStyle/>
          <a:p>
            <a:r>
              <a:rPr lang="en-US" sz="1800" dirty="0"/>
              <a:t>(“What Explains Our Fascination with Celebrities?”)</a:t>
            </a:r>
          </a:p>
        </p:txBody>
      </p:sp>
    </p:spTree>
    <p:extLst>
      <p:ext uri="{BB962C8B-B14F-4D97-AF65-F5344CB8AC3E}">
        <p14:creationId xmlns:p14="http://schemas.microsoft.com/office/powerpoint/2010/main" val="383721740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lgGrid">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64AC-F07F-5A42-988C-B30A5AE3B383}"/>
              </a:ext>
            </a:extLst>
          </p:cNvPr>
          <p:cNvSpPr>
            <a:spLocks noGrp="1"/>
          </p:cNvSpPr>
          <p:nvPr>
            <p:ph type="title"/>
          </p:nvPr>
        </p:nvSpPr>
        <p:spPr>
          <a:xfrm>
            <a:off x="415600" y="698500"/>
            <a:ext cx="11360800" cy="850899"/>
          </a:xfrm>
        </p:spPr>
        <p:txBody>
          <a:bodyPr/>
          <a:lstStyle/>
          <a:p>
            <a:pPr algn="ctr"/>
            <a:r>
              <a:rPr lang="en-US" sz="3000" dirty="0"/>
              <a:t>Why are we fascinated with celebrities?</a:t>
            </a:r>
          </a:p>
        </p:txBody>
      </p:sp>
      <p:sp>
        <p:nvSpPr>
          <p:cNvPr id="3" name="Content Placeholder 2">
            <a:extLst>
              <a:ext uri="{FF2B5EF4-FFF2-40B4-BE49-F238E27FC236}">
                <a16:creationId xmlns:a16="http://schemas.microsoft.com/office/drawing/2014/main" id="{2E058260-511B-6B44-9631-A7EB5F3984CA}"/>
              </a:ext>
            </a:extLst>
          </p:cNvPr>
          <p:cNvSpPr>
            <a:spLocks noGrp="1"/>
          </p:cNvSpPr>
          <p:nvPr>
            <p:ph sz="quarter" idx="13"/>
          </p:nvPr>
        </p:nvSpPr>
        <p:spPr>
          <a:xfrm>
            <a:off x="6388100" y="2019300"/>
            <a:ext cx="4806707" cy="3660085"/>
          </a:xfrm>
        </p:spPr>
        <p:txBody>
          <a:bodyPr/>
          <a:lstStyle/>
          <a:p>
            <a:r>
              <a:rPr lang="en-US" sz="2800" dirty="0"/>
              <a:t>Because we are humans who crave social interaction with others, at times we’ll find those social connections even when they are imaginary or illusory (parasocial relationships).</a:t>
            </a:r>
          </a:p>
          <a:p>
            <a:endParaRPr lang="en-US" sz="2800" dirty="0"/>
          </a:p>
          <a:p>
            <a:endParaRPr lang="en-US" sz="2800" dirty="0"/>
          </a:p>
        </p:txBody>
      </p:sp>
      <p:grpSp>
        <p:nvGrpSpPr>
          <p:cNvPr id="7" name="Group 6">
            <a:extLst>
              <a:ext uri="{FF2B5EF4-FFF2-40B4-BE49-F238E27FC236}">
                <a16:creationId xmlns:a16="http://schemas.microsoft.com/office/drawing/2014/main" id="{45F05FB0-E1E5-854E-8217-9D89F6CA7B93}"/>
              </a:ext>
            </a:extLst>
          </p:cNvPr>
          <p:cNvGrpSpPr/>
          <p:nvPr/>
        </p:nvGrpSpPr>
        <p:grpSpPr>
          <a:xfrm>
            <a:off x="800100" y="2019300"/>
            <a:ext cx="5130800" cy="3931920"/>
            <a:chOff x="800100" y="2019300"/>
            <a:chExt cx="5130800" cy="3931920"/>
          </a:xfrm>
          <a:effectLst>
            <a:outerShdw blurRad="63500" sx="102000" sy="102000" algn="ctr" rotWithShape="0">
              <a:prstClr val="black">
                <a:alpha val="40000"/>
              </a:prstClr>
            </a:outerShdw>
          </a:effectLst>
        </p:grpSpPr>
        <p:sp>
          <p:nvSpPr>
            <p:cNvPr id="5" name="TextBox 4">
              <a:extLst>
                <a:ext uri="{FF2B5EF4-FFF2-40B4-BE49-F238E27FC236}">
                  <a16:creationId xmlns:a16="http://schemas.microsoft.com/office/drawing/2014/main" id="{14261093-BEAD-D142-9C4E-542B74085A27}"/>
                </a:ext>
              </a:extLst>
            </p:cNvPr>
            <p:cNvSpPr txBox="1"/>
            <p:nvPr/>
          </p:nvSpPr>
          <p:spPr>
            <a:xfrm>
              <a:off x="800100" y="2019300"/>
              <a:ext cx="5130800" cy="3931920"/>
            </a:xfrm>
            <a:prstGeom prst="rect">
              <a:avLst/>
            </a:prstGeom>
            <a:solidFill>
              <a:schemeClr val="tx2">
                <a:lumMod val="60000"/>
                <a:lumOff val="40000"/>
              </a:schemeClr>
            </a:solidFill>
            <a:ln>
              <a:solidFill>
                <a:schemeClr val="tx2">
                  <a:lumMod val="60000"/>
                  <a:lumOff val="40000"/>
                </a:schemeClr>
              </a:solidFill>
            </a:ln>
          </p:spPr>
          <p:txBody>
            <a:bodyPr wrap="square" rtlCol="0">
              <a:spAutoFit/>
            </a:bodyPr>
            <a:lstStyle/>
            <a:p>
              <a:endParaRPr lang="en-US" dirty="0"/>
            </a:p>
          </p:txBody>
        </p:sp>
        <p:pic>
          <p:nvPicPr>
            <p:cNvPr id="3080" name="Picture 8" descr="Influence of parasocial relationship between digital celebrities and their  followers on followers&amp;#39; purchase and electronic word-of-mouth intentions,  and persuasion knowledge - ScienceDirect">
              <a:extLst>
                <a:ext uri="{FF2B5EF4-FFF2-40B4-BE49-F238E27FC236}">
                  <a16:creationId xmlns:a16="http://schemas.microsoft.com/office/drawing/2014/main" id="{2A3052B4-21B4-A940-B07C-DEB7431C2B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909"/>
            <a:stretch/>
          </p:blipFill>
          <p:spPr bwMode="auto">
            <a:xfrm>
              <a:off x="1250950" y="2317750"/>
              <a:ext cx="4235450" cy="3268452"/>
            </a:xfrm>
            <a:prstGeom prst="rect">
              <a:avLst/>
            </a:prstGeom>
            <a:noFill/>
            <a:ln>
              <a:solidFill>
                <a:schemeClr val="tx2">
                  <a:lumMod val="60000"/>
                  <a:lumOff val="40000"/>
                </a:schemeClr>
              </a:solidFill>
            </a:ln>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DAC18135-3C9F-764A-93F2-73CB931CF6E4}"/>
              </a:ext>
            </a:extLst>
          </p:cNvPr>
          <p:cNvSpPr txBox="1"/>
          <p:nvPr/>
        </p:nvSpPr>
        <p:spPr>
          <a:xfrm>
            <a:off x="10414000" y="5974834"/>
            <a:ext cx="1117600" cy="369332"/>
          </a:xfrm>
          <a:prstGeom prst="rect">
            <a:avLst/>
          </a:prstGeom>
          <a:noFill/>
        </p:spPr>
        <p:txBody>
          <a:bodyPr wrap="square" rtlCol="0">
            <a:spAutoFit/>
          </a:bodyPr>
          <a:lstStyle/>
          <a:p>
            <a:r>
              <a:rPr lang="en-US" sz="1800" dirty="0"/>
              <a:t>(Bryner)</a:t>
            </a:r>
          </a:p>
        </p:txBody>
      </p:sp>
    </p:spTree>
    <p:extLst>
      <p:ext uri="{BB962C8B-B14F-4D97-AF65-F5344CB8AC3E}">
        <p14:creationId xmlns:p14="http://schemas.microsoft.com/office/powerpoint/2010/main" val="4017716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22EE-485D-A04B-83DA-638EAC35CF41}"/>
              </a:ext>
            </a:extLst>
          </p:cNvPr>
          <p:cNvSpPr>
            <a:spLocks noGrp="1"/>
          </p:cNvSpPr>
          <p:nvPr>
            <p:ph type="title"/>
          </p:nvPr>
        </p:nvSpPr>
        <p:spPr>
          <a:xfrm>
            <a:off x="415600" y="388620"/>
            <a:ext cx="11360800" cy="968347"/>
          </a:xfrm>
        </p:spPr>
        <p:txBody>
          <a:bodyPr/>
          <a:lstStyle/>
          <a:p>
            <a:pPr algn="ctr"/>
            <a:r>
              <a:rPr lang="en-US" sz="3200" dirty="0"/>
              <a:t>Effects of idolization</a:t>
            </a:r>
          </a:p>
        </p:txBody>
      </p:sp>
      <p:sp>
        <p:nvSpPr>
          <p:cNvPr id="4" name="TextBox 3">
            <a:extLst>
              <a:ext uri="{FF2B5EF4-FFF2-40B4-BE49-F238E27FC236}">
                <a16:creationId xmlns:a16="http://schemas.microsoft.com/office/drawing/2014/main" id="{847F5DD1-000F-524E-95F0-E40ECD3BCBC1}"/>
              </a:ext>
            </a:extLst>
          </p:cNvPr>
          <p:cNvSpPr txBox="1"/>
          <p:nvPr/>
        </p:nvSpPr>
        <p:spPr>
          <a:xfrm>
            <a:off x="1817370" y="1356967"/>
            <a:ext cx="8766810" cy="5020973"/>
          </a:xfrm>
          <a:prstGeom prst="rect">
            <a:avLst/>
          </a:prstGeom>
          <a:solidFill>
            <a:schemeClr val="bg1">
              <a:lumMod val="90000"/>
            </a:schemeClr>
          </a:solidFill>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pic>
        <p:nvPicPr>
          <p:cNvPr id="1026" name="Picture 2" descr="PDF] Analyzing the Dimension of Korean Popular Culture Among Malaysian  Adolescent | Semantic Scholar">
            <a:extLst>
              <a:ext uri="{FF2B5EF4-FFF2-40B4-BE49-F238E27FC236}">
                <a16:creationId xmlns:a16="http://schemas.microsoft.com/office/drawing/2014/main" id="{7D27E93E-B42F-F544-BADE-6EDBCC34027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32803" y="1596058"/>
            <a:ext cx="8335944" cy="4542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2044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D826-F752-2C4B-AECF-06B7ECF7C42B}"/>
              </a:ext>
            </a:extLst>
          </p:cNvPr>
          <p:cNvSpPr>
            <a:spLocks noGrp="1"/>
          </p:cNvSpPr>
          <p:nvPr>
            <p:ph type="title"/>
          </p:nvPr>
        </p:nvSpPr>
        <p:spPr>
          <a:xfrm>
            <a:off x="415600" y="548640"/>
            <a:ext cx="11360800" cy="525530"/>
          </a:xfrm>
        </p:spPr>
        <p:txBody>
          <a:bodyPr/>
          <a:lstStyle/>
          <a:p>
            <a:r>
              <a:rPr lang="en-US" sz="2400" dirty="0"/>
              <a:t>Celebrity idolization may be more harmful than we think</a:t>
            </a:r>
          </a:p>
        </p:txBody>
      </p:sp>
      <p:sp>
        <p:nvSpPr>
          <p:cNvPr id="3" name="Content Placeholder 2">
            <a:extLst>
              <a:ext uri="{FF2B5EF4-FFF2-40B4-BE49-F238E27FC236}">
                <a16:creationId xmlns:a16="http://schemas.microsoft.com/office/drawing/2014/main" id="{92A651F7-AD82-B142-AE9D-A03BC02106E8}"/>
              </a:ext>
            </a:extLst>
          </p:cNvPr>
          <p:cNvSpPr>
            <a:spLocks noGrp="1"/>
          </p:cNvSpPr>
          <p:nvPr>
            <p:ph sz="quarter" idx="13"/>
          </p:nvPr>
        </p:nvSpPr>
        <p:spPr>
          <a:xfrm>
            <a:off x="736600" y="1364336"/>
            <a:ext cx="10394707" cy="3371801"/>
          </a:xfrm>
        </p:spPr>
        <p:txBody>
          <a:bodyPr/>
          <a:lstStyle/>
          <a:p>
            <a:r>
              <a:rPr lang="en-US" sz="2400" dirty="0"/>
              <a:t>Celebrity worship may reach a deep level in some individuals, causing them to deviate from interactions with friends and to not participate in activities.</a:t>
            </a:r>
          </a:p>
          <a:p>
            <a:endParaRPr lang="en-US" sz="2400" dirty="0"/>
          </a:p>
          <a:p>
            <a:r>
              <a:rPr lang="en-US" sz="2400" dirty="0"/>
              <a:t>Research has supported the prediction that more intense levels of celebrity worship are related to negative outcomes, such as depression, anxiety, poorer self-esteem and lower life satisfaction.</a:t>
            </a:r>
          </a:p>
        </p:txBody>
      </p:sp>
      <p:grpSp>
        <p:nvGrpSpPr>
          <p:cNvPr id="5" name="Group 4">
            <a:extLst>
              <a:ext uri="{FF2B5EF4-FFF2-40B4-BE49-F238E27FC236}">
                <a16:creationId xmlns:a16="http://schemas.microsoft.com/office/drawing/2014/main" id="{1CDDC5BD-6FFD-394A-A098-AA3C71AC28B3}"/>
              </a:ext>
            </a:extLst>
          </p:cNvPr>
          <p:cNvGrpSpPr/>
          <p:nvPr/>
        </p:nvGrpSpPr>
        <p:grpSpPr>
          <a:xfrm rot="588926">
            <a:off x="-525541" y="4297968"/>
            <a:ext cx="4623542" cy="3160615"/>
            <a:chOff x="1790700" y="3276600"/>
            <a:chExt cx="4406900" cy="2730500"/>
          </a:xfrm>
          <a:effectLst>
            <a:outerShdw blurRad="63500" sx="102000" sy="102000" algn="ctr" rotWithShape="0">
              <a:prstClr val="black">
                <a:alpha val="40000"/>
              </a:prstClr>
            </a:outerShdw>
          </a:effectLst>
        </p:grpSpPr>
        <p:sp>
          <p:nvSpPr>
            <p:cNvPr id="4" name="TextBox 3">
              <a:extLst>
                <a:ext uri="{FF2B5EF4-FFF2-40B4-BE49-F238E27FC236}">
                  <a16:creationId xmlns:a16="http://schemas.microsoft.com/office/drawing/2014/main" id="{878CB823-C6C3-1F40-80E1-FCE3E98C586C}"/>
                </a:ext>
              </a:extLst>
            </p:cNvPr>
            <p:cNvSpPr txBox="1"/>
            <p:nvPr/>
          </p:nvSpPr>
          <p:spPr>
            <a:xfrm>
              <a:off x="1790700" y="3276600"/>
              <a:ext cx="4406900" cy="2730500"/>
            </a:xfrm>
            <a:prstGeom prst="rect">
              <a:avLst/>
            </a:prstGeom>
            <a:solidFill>
              <a:schemeClr val="accent6"/>
            </a:solidFill>
            <a:ln>
              <a:solidFill>
                <a:schemeClr val="accent6"/>
              </a:solidFill>
            </a:ln>
          </p:spPr>
          <p:txBody>
            <a:bodyPr wrap="square" rtlCol="0">
              <a:spAutoFit/>
            </a:bodyPr>
            <a:lstStyle/>
            <a:p>
              <a:endParaRPr lang="en-US" dirty="0"/>
            </a:p>
          </p:txBody>
        </p:sp>
        <p:pic>
          <p:nvPicPr>
            <p:cNvPr id="4100" name="Picture 4" descr="Celebrity Worship Syndrome: Did you think your celebrity obsession might  actually be an addictive disorder? - Education Today News">
              <a:extLst>
                <a:ext uri="{FF2B5EF4-FFF2-40B4-BE49-F238E27FC236}">
                  <a16:creationId xmlns:a16="http://schemas.microsoft.com/office/drawing/2014/main" id="{4E3BB89F-2045-B64A-A5F1-A42A9CA76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3532077"/>
              <a:ext cx="3956050" cy="221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BA77C6AE-5D81-824B-9FE3-2C99FB4D51DB}"/>
              </a:ext>
            </a:extLst>
          </p:cNvPr>
          <p:cNvGrpSpPr/>
          <p:nvPr/>
        </p:nvGrpSpPr>
        <p:grpSpPr>
          <a:xfrm rot="21383827">
            <a:off x="6616729" y="5290782"/>
            <a:ext cx="5499100" cy="2597199"/>
            <a:chOff x="6277300" y="4314800"/>
            <a:chExt cx="5499100" cy="2597199"/>
          </a:xfrm>
          <a:effectLst>
            <a:outerShdw blurRad="63500" sx="102000" sy="102000" algn="ctr" rotWithShape="0">
              <a:prstClr val="black">
                <a:alpha val="40000"/>
              </a:prstClr>
            </a:outerShdw>
          </a:effectLst>
        </p:grpSpPr>
        <p:sp>
          <p:nvSpPr>
            <p:cNvPr id="6" name="TextBox 5">
              <a:extLst>
                <a:ext uri="{FF2B5EF4-FFF2-40B4-BE49-F238E27FC236}">
                  <a16:creationId xmlns:a16="http://schemas.microsoft.com/office/drawing/2014/main" id="{8FE3BEF7-358E-B24A-BB93-43F1B988569A}"/>
                </a:ext>
              </a:extLst>
            </p:cNvPr>
            <p:cNvSpPr txBox="1"/>
            <p:nvPr/>
          </p:nvSpPr>
          <p:spPr>
            <a:xfrm>
              <a:off x="6277300" y="4314800"/>
              <a:ext cx="5499100" cy="2597199"/>
            </a:xfrm>
            <a:prstGeom prst="rect">
              <a:avLst/>
            </a:prstGeom>
            <a:solidFill>
              <a:schemeClr val="accent6"/>
            </a:solidFill>
            <a:ln>
              <a:solidFill>
                <a:schemeClr val="accent6"/>
              </a:solidFill>
            </a:ln>
          </p:spPr>
          <p:txBody>
            <a:bodyPr wrap="square" rtlCol="0">
              <a:spAutoFit/>
            </a:bodyPr>
            <a:lstStyle/>
            <a:p>
              <a:endParaRPr lang="en-US" dirty="0"/>
            </a:p>
          </p:txBody>
        </p:sp>
        <p:pic>
          <p:nvPicPr>
            <p:cNvPr id="4102" name="Picture 6" descr="Celebrity Worship: Why We Should Keep Our Friends Closer">
              <a:extLst>
                <a:ext uri="{FF2B5EF4-FFF2-40B4-BE49-F238E27FC236}">
                  <a16:creationId xmlns:a16="http://schemas.microsoft.com/office/drawing/2014/main" id="{C958D82E-4858-3D47-9367-5A31C754D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503" y="4453458"/>
              <a:ext cx="5124693" cy="245854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CC49E7F7-616F-3542-B2D1-6EDDB898AF23}"/>
              </a:ext>
            </a:extLst>
          </p:cNvPr>
          <p:cNvSpPr txBox="1"/>
          <p:nvPr/>
        </p:nvSpPr>
        <p:spPr>
          <a:xfrm>
            <a:off x="6299712" y="4188022"/>
            <a:ext cx="5476687" cy="369332"/>
          </a:xfrm>
          <a:prstGeom prst="rect">
            <a:avLst/>
          </a:prstGeom>
          <a:noFill/>
        </p:spPr>
        <p:txBody>
          <a:bodyPr wrap="square" rtlCol="0">
            <a:spAutoFit/>
          </a:bodyPr>
          <a:lstStyle/>
          <a:p>
            <a:r>
              <a:rPr lang="en-US" sz="1800" dirty="0"/>
              <a:t>(“What Explains Our Fascination with Celebrities?”)</a:t>
            </a:r>
          </a:p>
        </p:txBody>
      </p:sp>
    </p:spTree>
    <p:extLst>
      <p:ext uri="{BB962C8B-B14F-4D97-AF65-F5344CB8AC3E}">
        <p14:creationId xmlns:p14="http://schemas.microsoft.com/office/powerpoint/2010/main" val="864329239"/>
      </p:ext>
    </p:extLst>
  </p:cSld>
  <p:clrMapOvr>
    <a:masterClrMapping/>
  </p:clrMapOvr>
</p:sld>
</file>

<file path=ppt/theme/theme1.xml><?xml version="1.0" encoding="utf-8"?>
<a:theme xmlns:a="http://schemas.openxmlformats.org/drawingml/2006/main" name="Retro Camera Photographer Campaign by Slidesgo">
  <a:themeElements>
    <a:clrScheme name="Simple Light">
      <a:dk1>
        <a:srgbClr val="523732"/>
      </a:dk1>
      <a:lt1>
        <a:srgbClr val="F8BDB8"/>
      </a:lt1>
      <a:dk2>
        <a:srgbClr val="FFFFFF"/>
      </a:dk2>
      <a:lt2>
        <a:srgbClr val="CE496A"/>
      </a:lt2>
      <a:accent1>
        <a:srgbClr val="ECE089"/>
      </a:accent1>
      <a:accent2>
        <a:srgbClr val="FFFFFF"/>
      </a:accent2>
      <a:accent3>
        <a:srgbClr val="FFFFFF"/>
      </a:accent3>
      <a:accent4>
        <a:srgbClr val="FFFFFF"/>
      </a:accent4>
      <a:accent5>
        <a:srgbClr val="FFFFFF"/>
      </a:accent5>
      <a:accent6>
        <a:srgbClr val="FFFFFF"/>
      </a:accent6>
      <a:hlink>
        <a:srgbClr val="523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D29F2DBDBE141B8AECD3899069546" ma:contentTypeVersion="12" ma:contentTypeDescription="Create a new document." ma:contentTypeScope="" ma:versionID="de1b93fab9c264f857932d8cf48070ef">
  <xsd:schema xmlns:xsd="http://www.w3.org/2001/XMLSchema" xmlns:xs="http://www.w3.org/2001/XMLSchema" xmlns:p="http://schemas.microsoft.com/office/2006/metadata/properties" xmlns:ns2="35191132-49ba-45f1-9224-d1013737794b" xmlns:ns3="add08b17-5443-4aff-9ebc-af282cd8911b" targetNamespace="http://schemas.microsoft.com/office/2006/metadata/properties" ma:root="true" ma:fieldsID="4b14431dcac9fef568705de0b4019fec" ns2:_="" ns3:_="">
    <xsd:import namespace="35191132-49ba-45f1-9224-d1013737794b"/>
    <xsd:import namespace="add08b17-5443-4aff-9ebc-af282cd8911b"/>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191132-49ba-45f1-9224-d1013737794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d08b17-5443-4aff-9ebc-af282cd891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35191132-49ba-45f1-9224-d1013737794b" xsi:nil="true"/>
  </documentManagement>
</p:properties>
</file>

<file path=customXml/itemProps1.xml><?xml version="1.0" encoding="utf-8"?>
<ds:datastoreItem xmlns:ds="http://schemas.openxmlformats.org/officeDocument/2006/customXml" ds:itemID="{A89CB784-BCFE-4C80-B84C-D9E4D35D09A0}"/>
</file>

<file path=customXml/itemProps2.xml><?xml version="1.0" encoding="utf-8"?>
<ds:datastoreItem xmlns:ds="http://schemas.openxmlformats.org/officeDocument/2006/customXml" ds:itemID="{67311BAA-B075-4E65-99B0-F85B756BB024}"/>
</file>

<file path=customXml/itemProps3.xml><?xml version="1.0" encoding="utf-8"?>
<ds:datastoreItem xmlns:ds="http://schemas.openxmlformats.org/officeDocument/2006/customXml" ds:itemID="{390F3183-7D6D-4936-AFDA-F056D23117CF}"/>
</file>

<file path=docProps/app.xml><?xml version="1.0" encoding="utf-8"?>
<Properties xmlns="http://schemas.openxmlformats.org/officeDocument/2006/extended-properties" xmlns:vt="http://schemas.openxmlformats.org/officeDocument/2006/docPropsVTypes">
  <Template>Retro Camera Photographer Campaign by Slidesgo</Template>
  <TotalTime>8562</TotalTime>
  <Words>998</Words>
  <Application>Microsoft Macintosh PowerPoint</Application>
  <PresentationFormat>Widescreen</PresentationFormat>
  <Paragraphs>82</Paragraphs>
  <Slides>12</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Calibri</vt:lpstr>
      <vt:lpstr>Courier New</vt:lpstr>
      <vt:lpstr>Exo 2</vt:lpstr>
      <vt:lpstr>Fahkwang</vt:lpstr>
      <vt:lpstr>Nunito</vt:lpstr>
      <vt:lpstr>Proxima Nova</vt:lpstr>
      <vt:lpstr>Proxima Nova Semibold</vt:lpstr>
      <vt:lpstr>PT Sans</vt:lpstr>
      <vt:lpstr>Roboto Condensed Light</vt:lpstr>
      <vt:lpstr>Retro Camera Photographer Campaign by Slidesgo</vt:lpstr>
      <vt:lpstr>Slidesgo Final Pages</vt:lpstr>
      <vt:lpstr>Celebrity Culture’s Role in Society</vt:lpstr>
      <vt:lpstr>What is an idol?</vt:lpstr>
      <vt:lpstr>Reasons for Idolization</vt:lpstr>
      <vt:lpstr>Idolization is nothing new... </vt:lpstr>
      <vt:lpstr>Idolization is nothing new…</vt:lpstr>
      <vt:lpstr>Why are we fascinated with celebrities?</vt:lpstr>
      <vt:lpstr>Why are we fascinated with celebrities?</vt:lpstr>
      <vt:lpstr>Effects of idolization</vt:lpstr>
      <vt:lpstr>Celebrity idolization may be more harmful than we think</vt:lpstr>
      <vt:lpstr>“Could potential benefits outweigh the negatives?”</vt:lpstr>
      <vt:lpstr>Connections to the Unit </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Breanna S. Datuin</dc:creator>
  <cp:lastModifiedBy>Breanna S. Datuin</cp:lastModifiedBy>
  <cp:revision>1</cp:revision>
  <dcterms:created xsi:type="dcterms:W3CDTF">2021-09-15T03:51:31Z</dcterms:created>
  <dcterms:modified xsi:type="dcterms:W3CDTF">2021-09-21T02:34:51Z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0x010100258D29F2DBDBE141B8AECD3899069546</vt:lpwstr>
  </property>
  <property fmtid="{D5CDD505-2E9C-101B-9397-08002B2CF9AE}" pid="3" name="Order">
    <vt:r8>17300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