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78" y="20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204F-3126-41B9-A107-2B0CA6CA4992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FBBA-B40E-4409-910C-C581F98DB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Romantics and Fireside Poets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Romantic Pop Up Poetry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Beginning tomorrow, you’ll be working on designing the actual pop up poetry PowerPoint for your poem.</a:t>
            </a:r>
          </a:p>
          <a:p>
            <a:r>
              <a:rPr lang="en-US" dirty="0" smtClean="0"/>
              <a:t>Tonight, look up your poem in the Literature Resource Center database. Find an article/overview/analysis of your poem (After you search, you might find the best articles under the Topic &amp; Work Overviews tab.) If you’ve forgotten how to access the databases, directions can be found under the File Manager.</a:t>
            </a:r>
          </a:p>
          <a:p>
            <a:r>
              <a:rPr lang="en-US" dirty="0" smtClean="0"/>
              <a:t>Read the article and take notes or print the article and highlight/annotate.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Romantic Pop Up Poetry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need to, look through the “A Psalm of Life” example again to familiarize yourself with what you will be trying to do.</a:t>
            </a:r>
          </a:p>
          <a:p>
            <a:r>
              <a:rPr lang="en-US" dirty="0" smtClean="0"/>
              <a:t>The rubric for the Romantic Pop Up Poetry PowerPoint can be found under the File Manager.</a:t>
            </a:r>
          </a:p>
          <a:p>
            <a:r>
              <a:rPr lang="en-US" dirty="0" smtClean="0"/>
              <a:t>We will begin presenting the </a:t>
            </a:r>
            <a:r>
              <a:rPr lang="en-US" dirty="0" err="1" smtClean="0"/>
              <a:t>PowerPoints</a:t>
            </a:r>
            <a:r>
              <a:rPr lang="en-US" dirty="0" smtClean="0"/>
              <a:t> on Thursday, so it is important to prepare ahead of time. Creating a good PowerPoint of this kind requires more time than creating a typical PowerPoint.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Romantics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Influenced by the literature of Europe where romanticism had developed in the late 18</a:t>
            </a:r>
            <a:r>
              <a:rPr lang="en-US" baseline="30000" dirty="0" smtClean="0"/>
              <a:t>th</a:t>
            </a:r>
            <a:r>
              <a:rPr lang="en-US" dirty="0" smtClean="0"/>
              <a:t> century as a reaction to neoclassicism</a:t>
            </a:r>
          </a:p>
          <a:p>
            <a:pPr lvl="1"/>
            <a:r>
              <a:rPr lang="en-US" dirty="0" smtClean="0"/>
              <a:t>Neoclassicists: admired structure and imitated classical forms (from early Greeks/Romans); valued reason</a:t>
            </a:r>
          </a:p>
          <a:p>
            <a:pPr lvl="1"/>
            <a:r>
              <a:rPr lang="en-US" dirty="0" smtClean="0"/>
              <a:t>Romantics: looked to nature for inspiration; valued emotions and the imagination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Romantics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their European counterparts, the American romantics were also reacting to what came before: the rationality of the Age of Reason (Thomas Paine, Ben Franklin, etc.) and the strict doctrines of the Puritans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Romantics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William Cullen Bryant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Thanatopsis</a:t>
            </a:r>
            <a:r>
              <a:rPr lang="en-US" dirty="0" smtClean="0"/>
              <a:t>” – celebrates nature; reflects on death</a:t>
            </a:r>
          </a:p>
          <a:p>
            <a:r>
              <a:rPr lang="en-US" dirty="0" smtClean="0"/>
              <a:t>Washington Irving</a:t>
            </a:r>
          </a:p>
          <a:p>
            <a:pPr lvl="1"/>
            <a:r>
              <a:rPr lang="en-US" dirty="0" smtClean="0"/>
              <a:t> first American writer of fiction to gain international fame</a:t>
            </a:r>
          </a:p>
          <a:p>
            <a:r>
              <a:rPr lang="en-US" dirty="0" smtClean="0"/>
              <a:t>James </a:t>
            </a:r>
            <a:r>
              <a:rPr lang="en-US" dirty="0" err="1" smtClean="0"/>
              <a:t>Fenimore</a:t>
            </a:r>
            <a:r>
              <a:rPr lang="en-US" dirty="0" smtClean="0"/>
              <a:t> Cooper</a:t>
            </a:r>
          </a:p>
          <a:p>
            <a:pPr lvl="1"/>
            <a:r>
              <a:rPr lang="en-US" dirty="0" smtClean="0"/>
              <a:t>First truly American novel; remembered for frontier novels (e.g., </a:t>
            </a:r>
            <a:r>
              <a:rPr lang="en-US" i="1" dirty="0" smtClean="0"/>
              <a:t>The </a:t>
            </a:r>
            <a:r>
              <a:rPr lang="en-US" i="1" dirty="0" err="1" smtClean="0"/>
              <a:t>Leatherstocking</a:t>
            </a:r>
            <a:r>
              <a:rPr lang="en-US" i="1" dirty="0" smtClean="0"/>
              <a:t> Tales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Fireside Poets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custom of reading poetry aloud by the fire, a common form of entertainment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Henry Wadsworth Longfellow </a:t>
            </a:r>
          </a:p>
          <a:p>
            <a:pPr lvl="1"/>
            <a:r>
              <a:rPr lang="en-US" dirty="0" smtClean="0"/>
              <a:t>best known member of the group</a:t>
            </a:r>
          </a:p>
          <a:p>
            <a:pPr lvl="1"/>
            <a:r>
              <a:rPr lang="en-US" dirty="0" smtClean="0"/>
              <a:t>honored with plaque in Poet’s Corner of Westminster Abbey in London (only American poet ever to receive such an honor)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Fireside Poets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Russell Lowell, Oliver Wendell Holmes, John Greenleaf Whittier</a:t>
            </a:r>
          </a:p>
          <a:p>
            <a:pPr lvl="1"/>
            <a:r>
              <a:rPr lang="en-US" dirty="0" smtClean="0"/>
              <a:t>Strong commitment to using poetry to bring about social reform</a:t>
            </a:r>
          </a:p>
          <a:p>
            <a:pPr lvl="2"/>
            <a:r>
              <a:rPr lang="en-US" dirty="0" smtClean="0"/>
              <a:t>Abolition, women’s rights, improvement of factory conditions, temperance</a:t>
            </a:r>
          </a:p>
          <a:p>
            <a:pPr lvl="1"/>
            <a:r>
              <a:rPr lang="en-US" dirty="0" smtClean="0"/>
              <a:t>Champions of the common person</a:t>
            </a:r>
          </a:p>
          <a:p>
            <a:pPr lvl="2"/>
            <a:r>
              <a:rPr lang="en-US" dirty="0" smtClean="0"/>
              <a:t>Andrew Jackson – President in 1829 </a:t>
            </a:r>
          </a:p>
          <a:p>
            <a:pPr lvl="2"/>
            <a:r>
              <a:rPr lang="en-US" dirty="0" smtClean="0"/>
              <a:t>Poetry about farmers, lumbermen, migrants, poor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Journaling:</a:t>
            </a:r>
            <a:br>
              <a:rPr lang="en-US" dirty="0" smtClean="0"/>
            </a:br>
            <a:r>
              <a:rPr lang="en-US" dirty="0" smtClean="0"/>
              <a:t>What gives life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People who live with purpose may be more likely to feel a sense of satisfaction or accomplishment. What is it that gives life meaning? Is it self expression, creativity, following one’s dream, or serving humanity?</a:t>
            </a:r>
          </a:p>
          <a:p>
            <a:pPr>
              <a:buNone/>
            </a:pPr>
            <a:r>
              <a:rPr lang="en-US" dirty="0" smtClean="0"/>
              <a:t>Think of a person you know or have read about who has led a life you truly admire. How has this person made a difference in the world?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Romantic Pop Up Poetry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look at the example “pop up poetry PowerPoint” for “A Psalm of Life.”</a:t>
            </a:r>
          </a:p>
          <a:p>
            <a:r>
              <a:rPr lang="en-US" dirty="0" smtClean="0"/>
              <a:t>Select one of the 6 Romantic poems in the literature book, pp. 169-90 (“</a:t>
            </a:r>
            <a:r>
              <a:rPr lang="en-US" dirty="0" err="1" smtClean="0"/>
              <a:t>Thanatopsis</a:t>
            </a:r>
            <a:r>
              <a:rPr lang="en-US" dirty="0" smtClean="0"/>
              <a:t>,” “The Tide Rises, The Tide Falls,” “The Cross of Snow,” “Snow-Bound: A Winter Idyll,” “The Chambered Nautilus,” and “Old Ironsides.”)</a:t>
            </a:r>
          </a:p>
          <a:p>
            <a:r>
              <a:rPr lang="en-US" dirty="0" smtClean="0"/>
              <a:t>Sign up for which poem you would like to work with. You will be in a group of NO MORE THAN 5 people. ALL of the poems need to be covered by at least one group.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Romantic Pop Up Poetry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Before beginning to make the PowerPoint, spend time working with the poem in your group. </a:t>
            </a:r>
          </a:p>
          <a:p>
            <a:pPr lvl="1"/>
            <a:r>
              <a:rPr lang="en-US" dirty="0" smtClean="0"/>
              <a:t>Read the biographical info for the poet.</a:t>
            </a:r>
          </a:p>
          <a:p>
            <a:pPr lvl="1"/>
            <a:r>
              <a:rPr lang="en-US" dirty="0" smtClean="0"/>
              <a:t>Read all of the background and information surrounding your poem in the textbook (before and after the poem; read through even the questions for your poem. This info will give you clues/insight about some important elements.)</a:t>
            </a:r>
          </a:p>
          <a:p>
            <a:pPr lvl="1"/>
            <a:r>
              <a:rPr lang="en-US" dirty="0" smtClean="0"/>
              <a:t>On a sheet of loose-leaf paper, complete a thorough annotation/TPCASTT for your poem.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698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Early Romantics and Fireside Poets</vt:lpstr>
      <vt:lpstr>The Early Romantics</vt:lpstr>
      <vt:lpstr>The Early Romantics</vt:lpstr>
      <vt:lpstr>Early Romantics</vt:lpstr>
      <vt:lpstr>Fireside Poets</vt:lpstr>
      <vt:lpstr>Fireside Poets</vt:lpstr>
      <vt:lpstr>Journaling: What gives life purpose?</vt:lpstr>
      <vt:lpstr>Romantic Pop Up Poetry PowerPoint</vt:lpstr>
      <vt:lpstr>Romantic Pop Up Poetry PowerPoint</vt:lpstr>
      <vt:lpstr>Romantic Pop Up Poetry PowerPoint</vt:lpstr>
      <vt:lpstr>Romantic Pop Up Poetry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Romantics and Fireside Poets</dc:title>
  <dc:creator>Owner</dc:creator>
  <cp:lastModifiedBy>Molly Coffman</cp:lastModifiedBy>
  <cp:revision>17</cp:revision>
  <dcterms:created xsi:type="dcterms:W3CDTF">2012-03-09T12:16:00Z</dcterms:created>
  <dcterms:modified xsi:type="dcterms:W3CDTF">2013-07-01T04:50:05Z</dcterms:modified>
</cp:coreProperties>
</file>