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6" d="100"/>
          <a:sy n="86" d="100"/>
        </p:scale>
        <p:origin x="-102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8/4/2014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The Crucible</a:t>
            </a:r>
            <a:r>
              <a:rPr lang="en-US" dirty="0" smtClean="0"/>
              <a:t> by Arthur Miller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Historical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67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417639"/>
            <a:ext cx="10554574" cy="4441160"/>
          </a:xfrm>
        </p:spPr>
        <p:txBody>
          <a:bodyPr>
            <a:normAutofit/>
          </a:bodyPr>
          <a:lstStyle/>
          <a:p>
            <a:r>
              <a:rPr lang="en-US" sz="2400" dirty="0"/>
              <a:t>How does fear affect our actions, both as individuals and as a society? </a:t>
            </a:r>
            <a:endParaRPr lang="en-US" sz="2400" dirty="0" smtClean="0"/>
          </a:p>
          <a:p>
            <a:r>
              <a:rPr lang="en-US" sz="2400" dirty="0" smtClean="0"/>
              <a:t>Which </a:t>
            </a:r>
            <a:r>
              <a:rPr lang="en-US" sz="2400" dirty="0"/>
              <a:t>is more important—personal integrity or survival? </a:t>
            </a:r>
            <a:endParaRPr lang="en-US" sz="2400" dirty="0" smtClean="0"/>
          </a:p>
          <a:p>
            <a:r>
              <a:rPr lang="en-US" sz="2400" dirty="0" smtClean="0"/>
              <a:t>Is </a:t>
            </a:r>
            <a:r>
              <a:rPr lang="en-US" sz="2400" dirty="0"/>
              <a:t>hypocrisy a natural human flaw? </a:t>
            </a:r>
            <a:endParaRPr lang="en-US" sz="2400" dirty="0" smtClean="0"/>
          </a:p>
          <a:p>
            <a:r>
              <a:rPr lang="en-US" sz="2400" dirty="0" smtClean="0"/>
              <a:t>What </a:t>
            </a:r>
            <a:r>
              <a:rPr lang="en-US" sz="2400" dirty="0"/>
              <a:t>is the difference </a:t>
            </a:r>
            <a:r>
              <a:rPr lang="en-US" sz="2400" dirty="0" smtClean="0"/>
              <a:t>between dissent </a:t>
            </a:r>
            <a:r>
              <a:rPr lang="en-US" sz="2400" dirty="0"/>
              <a:t>and disloyalty? </a:t>
            </a:r>
            <a:endParaRPr lang="en-US" sz="2400" dirty="0" smtClean="0"/>
          </a:p>
          <a:p>
            <a:r>
              <a:rPr lang="en-US" sz="2400" dirty="0" smtClean="0"/>
              <a:t>Can </a:t>
            </a:r>
            <a:r>
              <a:rPr lang="en-US" sz="2400" dirty="0"/>
              <a:t>a work of art bring about change in the world?</a:t>
            </a:r>
          </a:p>
        </p:txBody>
      </p:sp>
    </p:spTree>
    <p:extLst>
      <p:ext uri="{BB962C8B-B14F-4D97-AF65-F5344CB8AC3E}">
        <p14:creationId xmlns:p14="http://schemas.microsoft.com/office/powerpoint/2010/main" val="220409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755228" cy="970450"/>
          </a:xfrm>
        </p:spPr>
        <p:txBody>
          <a:bodyPr/>
          <a:lstStyle/>
          <a:p>
            <a:r>
              <a:rPr lang="en-US" dirty="0" smtClean="0"/>
              <a:t>By the end of class, you should be able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4423212"/>
          </a:xfrm>
        </p:spPr>
        <p:txBody>
          <a:bodyPr>
            <a:normAutofit/>
          </a:bodyPr>
          <a:lstStyle/>
          <a:p>
            <a:r>
              <a:rPr lang="en-US" sz="2400" dirty="0"/>
              <a:t>Identify basic elements of McCarthyism, including the following terms: </a:t>
            </a:r>
            <a:endParaRPr lang="en-US" sz="2400" dirty="0" smtClean="0"/>
          </a:p>
          <a:p>
            <a:pPr lvl="1"/>
            <a:r>
              <a:rPr lang="en-US" sz="2200" dirty="0" smtClean="0"/>
              <a:t>Red Scare</a:t>
            </a:r>
          </a:p>
          <a:p>
            <a:pPr lvl="1"/>
            <a:r>
              <a:rPr lang="en-US" sz="2200" dirty="0" smtClean="0"/>
              <a:t>Joseph McCarthy</a:t>
            </a:r>
          </a:p>
          <a:p>
            <a:pPr lvl="1"/>
            <a:r>
              <a:rPr lang="en-US" sz="2200" dirty="0" smtClean="0"/>
              <a:t>Executive </a:t>
            </a:r>
            <a:r>
              <a:rPr lang="en-US" sz="2200" dirty="0"/>
              <a:t>Order </a:t>
            </a:r>
            <a:r>
              <a:rPr lang="en-US" sz="2200" dirty="0" smtClean="0"/>
              <a:t>9835</a:t>
            </a:r>
          </a:p>
          <a:p>
            <a:pPr lvl="1"/>
            <a:r>
              <a:rPr lang="en-US" sz="2200" dirty="0" smtClean="0"/>
              <a:t>HUAC</a:t>
            </a:r>
          </a:p>
          <a:p>
            <a:pPr lvl="1"/>
            <a:r>
              <a:rPr lang="en-US" sz="2200" dirty="0" smtClean="0"/>
              <a:t>Dennis </a:t>
            </a:r>
            <a:r>
              <a:rPr lang="en-US" sz="2200" dirty="0"/>
              <a:t>v. United States.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Summarize reasons for Americans’ fear of Communists and some of the effects of that fear.</a:t>
            </a:r>
          </a:p>
          <a:p>
            <a:r>
              <a:rPr lang="en-US" sz="2400" dirty="0"/>
              <a:t>Explain how the events of McCarthyism illustrate universal human thoughts and behaviors and how they relate to our world today.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4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History.com’s</a:t>
            </a:r>
            <a:r>
              <a:rPr lang="en-US" dirty="0" smtClean="0"/>
              <a:t> “Red Scare”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681" y="1648493"/>
            <a:ext cx="5185873" cy="4765183"/>
          </a:xfrm>
        </p:spPr>
        <p:txBody>
          <a:bodyPr>
            <a:normAutofit/>
          </a:bodyPr>
          <a:lstStyle/>
          <a:p>
            <a:r>
              <a:rPr lang="en-US" sz="2800" dirty="0"/>
              <a:t>What factors contributed to the Red Scare? </a:t>
            </a:r>
            <a:endParaRPr lang="en-US" sz="2800" dirty="0" smtClean="0"/>
          </a:p>
          <a:p>
            <a:r>
              <a:rPr lang="en-US" sz="2800" dirty="0" smtClean="0"/>
              <a:t>What </a:t>
            </a:r>
            <a:r>
              <a:rPr lang="en-US" sz="2800" dirty="0"/>
              <a:t>factors led to the </a:t>
            </a:r>
            <a:r>
              <a:rPr lang="en-US" sz="2800" dirty="0" smtClean="0"/>
              <a:t>compromising </a:t>
            </a:r>
            <a:r>
              <a:rPr lang="en-US" sz="2800" dirty="0"/>
              <a:t>of civil liberties in spite of their Constitutional protection?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363955"/>
            <a:ext cx="5777058" cy="4539121"/>
          </a:xfrm>
        </p:spPr>
        <p:txBody>
          <a:bodyPr>
            <a:noAutofit/>
          </a:bodyPr>
          <a:lstStyle/>
          <a:p>
            <a:r>
              <a:rPr lang="en-US" u="sng" dirty="0"/>
              <a:t>Underline </a:t>
            </a:r>
            <a:r>
              <a:rPr lang="en-US" dirty="0"/>
              <a:t>important parts</a:t>
            </a:r>
          </a:p>
          <a:p>
            <a:r>
              <a:rPr lang="en-US" dirty="0"/>
              <a:t>Place a </a:t>
            </a:r>
            <a:r>
              <a:rPr lang="en-US" u="sng" dirty="0"/>
              <a:t>checkmark</a:t>
            </a:r>
            <a:r>
              <a:rPr lang="en-US" dirty="0"/>
              <a:t> next to sections that confirm what you already knew</a:t>
            </a:r>
          </a:p>
          <a:p>
            <a:r>
              <a:rPr lang="en-US" dirty="0"/>
              <a:t>Place an </a:t>
            </a:r>
            <a:r>
              <a:rPr lang="en-US" u="sng" dirty="0"/>
              <a:t>exclamation point</a:t>
            </a:r>
            <a:r>
              <a:rPr lang="en-US" dirty="0"/>
              <a:t> next to something surprising</a:t>
            </a:r>
          </a:p>
          <a:p>
            <a:r>
              <a:rPr lang="en-US" dirty="0"/>
              <a:t>Draw a </a:t>
            </a:r>
            <a:r>
              <a:rPr lang="en-US" u="sng" dirty="0"/>
              <a:t>thunderbolt</a:t>
            </a:r>
            <a:r>
              <a:rPr lang="en-US" dirty="0"/>
              <a:t> next to a WOW moment or an epiphany</a:t>
            </a:r>
          </a:p>
          <a:p>
            <a:r>
              <a:rPr lang="en-US" dirty="0"/>
              <a:t>Place a </a:t>
            </a:r>
            <a:r>
              <a:rPr lang="en-US" u="sng" dirty="0"/>
              <a:t>question mark </a:t>
            </a:r>
            <a:r>
              <a:rPr lang="en-US" dirty="0"/>
              <a:t>next to something confusing or something that raises a question in your mind</a:t>
            </a:r>
          </a:p>
          <a:p>
            <a:r>
              <a:rPr lang="en-US" dirty="0"/>
              <a:t>Draw </a:t>
            </a:r>
            <a:r>
              <a:rPr lang="en-US" u="sng" dirty="0"/>
              <a:t>interlocking ovals </a:t>
            </a:r>
            <a:r>
              <a:rPr lang="en-US" dirty="0"/>
              <a:t>(chain links) next to something you can relate to</a:t>
            </a:r>
          </a:p>
          <a:p>
            <a:r>
              <a:rPr lang="en-US" dirty="0"/>
              <a:t>Draw a </a:t>
            </a:r>
            <a:r>
              <a:rPr lang="en-US" u="sng" dirty="0"/>
              <a:t>picture</a:t>
            </a:r>
            <a:r>
              <a:rPr lang="en-US" dirty="0"/>
              <a:t> of something you think of when you read the article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4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365</TotalTime>
  <Words>241</Words>
  <Application>Microsoft Office PowerPoint</Application>
  <PresentationFormat>Custom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Quotable</vt:lpstr>
      <vt:lpstr>The Crucible by Arthur Miller</vt:lpstr>
      <vt:lpstr>Journaling</vt:lpstr>
      <vt:lpstr>By the end of class, you should be able to:</vt:lpstr>
      <vt:lpstr>History.com’s “Red Scare”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Crucible by Arthur Miller</dc:title>
  <dc:creator>Molly Coffman</dc:creator>
  <cp:lastModifiedBy>Molly L. Coffman</cp:lastModifiedBy>
  <cp:revision>5</cp:revision>
  <dcterms:created xsi:type="dcterms:W3CDTF">2014-08-04T02:10:25Z</dcterms:created>
  <dcterms:modified xsi:type="dcterms:W3CDTF">2014-08-04T18:08:23Z</dcterms:modified>
</cp:coreProperties>
</file>