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B3DB8F-9DAE-4B94-9898-2A5577790F68}" v="5" dt="2019-02-03T22:57:28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L. Coffman" userId="S::mlcoffman@jmcss.org::2ed183d1-ceb8-4be9-a4ba-1a0778a92ba5" providerId="AD" clId="Web-{4DB3DB8F-9DAE-4B94-9898-2A5577790F68}"/>
    <pc:docChg chg="addSld modSld sldOrd">
      <pc:chgData name="Molly L. Coffman" userId="S::mlcoffman@jmcss.org::2ed183d1-ceb8-4be9-a4ba-1a0778a92ba5" providerId="AD" clId="Web-{4DB3DB8F-9DAE-4B94-9898-2A5577790F68}" dt="2019-02-03T23:06:43.777" v="1150" actId="20577"/>
      <pc:docMkLst>
        <pc:docMk/>
      </pc:docMkLst>
      <pc:sldChg chg="modSp">
        <pc:chgData name="Molly L. Coffman" userId="S::mlcoffman@jmcss.org::2ed183d1-ceb8-4be9-a4ba-1a0778a92ba5" providerId="AD" clId="Web-{4DB3DB8F-9DAE-4B94-9898-2A5577790F68}" dt="2019-02-03T22:29:39.899" v="47" actId="20577"/>
        <pc:sldMkLst>
          <pc:docMk/>
          <pc:sldMk cId="109857222" sldId="256"/>
        </pc:sldMkLst>
        <pc:spChg chg="mod">
          <ac:chgData name="Molly L. Coffman" userId="S::mlcoffman@jmcss.org::2ed183d1-ceb8-4be9-a4ba-1a0778a92ba5" providerId="AD" clId="Web-{4DB3DB8F-9DAE-4B94-9898-2A5577790F68}" dt="2019-02-03T22:29:20.320" v="1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olly L. Coffman" userId="S::mlcoffman@jmcss.org::2ed183d1-ceb8-4be9-a4ba-1a0778a92ba5" providerId="AD" clId="Web-{4DB3DB8F-9DAE-4B94-9898-2A5577790F68}" dt="2019-02-03T22:29:39.899" v="4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">
        <pc:chgData name="Molly L. Coffman" userId="S::mlcoffman@jmcss.org::2ed183d1-ceb8-4be9-a4ba-1a0778a92ba5" providerId="AD" clId="Web-{4DB3DB8F-9DAE-4B94-9898-2A5577790F68}" dt="2019-02-03T23:01:27.455" v="1066" actId="1076"/>
        <pc:sldMkLst>
          <pc:docMk/>
          <pc:sldMk cId="4161046845" sldId="257"/>
        </pc:sldMkLst>
        <pc:spChg chg="mod">
          <ac:chgData name="Molly L. Coffman" userId="S::mlcoffman@jmcss.org::2ed183d1-ceb8-4be9-a4ba-1a0778a92ba5" providerId="AD" clId="Web-{4DB3DB8F-9DAE-4B94-9898-2A5577790F68}" dt="2019-02-03T23:01:17.657" v="1065" actId="1076"/>
          <ac:spMkLst>
            <pc:docMk/>
            <pc:sldMk cId="4161046845" sldId="257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1:27.455" v="1066" actId="1076"/>
          <ac:spMkLst>
            <pc:docMk/>
            <pc:sldMk cId="4161046845" sldId="257"/>
            <ac:spMk id="3" creationId="{BA561028-6151-4965-91AE-B141E3BAA821}"/>
          </ac:spMkLst>
        </pc:spChg>
        <pc:graphicFrameChg chg="add mod modGraphic">
          <ac:chgData name="Molly L. Coffman" userId="S::mlcoffman@jmcss.org::2ed183d1-ceb8-4be9-a4ba-1a0778a92ba5" providerId="AD" clId="Web-{4DB3DB8F-9DAE-4B94-9898-2A5577790F68}" dt="2019-02-03T22:35:52.676" v="352"/>
          <ac:graphicFrameMkLst>
            <pc:docMk/>
            <pc:sldMk cId="4161046845" sldId="257"/>
            <ac:graphicFrameMk id="4" creationId="{58D72374-8AA6-46C6-8C1A-BA97345C6755}"/>
          </ac:graphicFrameMkLst>
        </pc:graphicFrameChg>
      </pc:sldChg>
      <pc:sldChg chg="addSp modSp add replId">
        <pc:chgData name="Molly L. Coffman" userId="S::mlcoffman@jmcss.org::2ed183d1-ceb8-4be9-a4ba-1a0778a92ba5" providerId="AD" clId="Web-{4DB3DB8F-9DAE-4B94-9898-2A5577790F68}" dt="2019-02-03T23:02:33.472" v="1081" actId="1076"/>
        <pc:sldMkLst>
          <pc:docMk/>
          <pc:sldMk cId="1403183522" sldId="258"/>
        </pc:sldMkLst>
        <pc:spChg chg="mod">
          <ac:chgData name="Molly L. Coffman" userId="S::mlcoffman@jmcss.org::2ed183d1-ceb8-4be9-a4ba-1a0778a92ba5" providerId="AD" clId="Web-{4DB3DB8F-9DAE-4B94-9898-2A5577790F68}" dt="2019-02-03T23:01:54.596" v="1069" actId="1076"/>
          <ac:spMkLst>
            <pc:docMk/>
            <pc:sldMk cId="1403183522" sldId="258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2:16.722" v="1079" actId="14100"/>
          <ac:spMkLst>
            <pc:docMk/>
            <pc:sldMk cId="1403183522" sldId="258"/>
            <ac:spMk id="3" creationId="{BA561028-6151-4965-91AE-B141E3BAA821}"/>
          </ac:spMkLst>
        </pc:spChg>
        <pc:spChg chg="add mod">
          <ac:chgData name="Molly L. Coffman" userId="S::mlcoffman@jmcss.org::2ed183d1-ceb8-4be9-a4ba-1a0778a92ba5" providerId="AD" clId="Web-{4DB3DB8F-9DAE-4B94-9898-2A5577790F68}" dt="2019-02-03T23:02:33.472" v="1081" actId="1076"/>
          <ac:spMkLst>
            <pc:docMk/>
            <pc:sldMk cId="1403183522" sldId="258"/>
            <ac:spMk id="5" creationId="{DBB809EA-3745-4FBC-BE90-A67EB115E92C}"/>
          </ac:spMkLst>
        </pc:spChg>
        <pc:graphicFrameChg chg="mod modGraphic">
          <ac:chgData name="Molly L. Coffman" userId="S::mlcoffman@jmcss.org::2ed183d1-ceb8-4be9-a4ba-1a0778a92ba5" providerId="AD" clId="Web-{4DB3DB8F-9DAE-4B94-9898-2A5577790F68}" dt="2019-02-03T23:02:33.457" v="1080" actId="1076"/>
          <ac:graphicFrameMkLst>
            <pc:docMk/>
            <pc:sldMk cId="1403183522" sldId="258"/>
            <ac:graphicFrameMk id="4" creationId="{58D72374-8AA6-46C6-8C1A-BA97345C6755}"/>
          </ac:graphicFrameMkLst>
        </pc:graphicFrameChg>
      </pc:sldChg>
      <pc:sldChg chg="modSp add replId">
        <pc:chgData name="Molly L. Coffman" userId="S::mlcoffman@jmcss.org::2ed183d1-ceb8-4be9-a4ba-1a0778a92ba5" providerId="AD" clId="Web-{4DB3DB8F-9DAE-4B94-9898-2A5577790F68}" dt="2019-02-03T23:03:39.834" v="1102" actId="14100"/>
        <pc:sldMkLst>
          <pc:docMk/>
          <pc:sldMk cId="3874752704" sldId="259"/>
        </pc:sldMkLst>
        <pc:spChg chg="mod">
          <ac:chgData name="Molly L. Coffman" userId="S::mlcoffman@jmcss.org::2ed183d1-ceb8-4be9-a4ba-1a0778a92ba5" providerId="AD" clId="Web-{4DB3DB8F-9DAE-4B94-9898-2A5577790F68}" dt="2019-02-03T23:02:59.004" v="1090" actId="1076"/>
          <ac:spMkLst>
            <pc:docMk/>
            <pc:sldMk cId="3874752704" sldId="259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3:39.834" v="1102" actId="14100"/>
          <ac:spMkLst>
            <pc:docMk/>
            <pc:sldMk cId="3874752704" sldId="259"/>
            <ac:spMk id="3" creationId="{BA561028-6151-4965-91AE-B141E3BAA82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2:43.145" v="1083" actId="1076"/>
          <ac:spMkLst>
            <pc:docMk/>
            <pc:sldMk cId="3874752704" sldId="259"/>
            <ac:spMk id="5" creationId="{DBB809EA-3745-4FBC-BE90-A67EB115E92C}"/>
          </ac:spMkLst>
        </pc:spChg>
        <pc:graphicFrameChg chg="mod">
          <ac:chgData name="Molly L. Coffman" userId="S::mlcoffman@jmcss.org::2ed183d1-ceb8-4be9-a4ba-1a0778a92ba5" providerId="AD" clId="Web-{4DB3DB8F-9DAE-4B94-9898-2A5577790F68}" dt="2019-02-03T23:02:43.129" v="1082" actId="1076"/>
          <ac:graphicFrameMkLst>
            <pc:docMk/>
            <pc:sldMk cId="3874752704" sldId="259"/>
            <ac:graphicFrameMk id="4" creationId="{58D72374-8AA6-46C6-8C1A-BA97345C6755}"/>
          </ac:graphicFrameMkLst>
        </pc:graphicFrameChg>
      </pc:sldChg>
      <pc:sldChg chg="modSp add replId">
        <pc:chgData name="Molly L. Coffman" userId="S::mlcoffman@jmcss.org::2ed183d1-ceb8-4be9-a4ba-1a0778a92ba5" providerId="AD" clId="Web-{4DB3DB8F-9DAE-4B94-9898-2A5577790F68}" dt="2019-02-03T23:04:13.663" v="1112" actId="1076"/>
        <pc:sldMkLst>
          <pc:docMk/>
          <pc:sldMk cId="3950119982" sldId="260"/>
        </pc:sldMkLst>
        <pc:spChg chg="mod">
          <ac:chgData name="Molly L. Coffman" userId="S::mlcoffman@jmcss.org::2ed183d1-ceb8-4be9-a4ba-1a0778a92ba5" providerId="AD" clId="Web-{4DB3DB8F-9DAE-4B94-9898-2A5577790F68}" dt="2019-02-03T23:03:52.584" v="1103" actId="1076"/>
          <ac:spMkLst>
            <pc:docMk/>
            <pc:sldMk cId="3950119982" sldId="260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4:05.022" v="1111" actId="14100"/>
          <ac:spMkLst>
            <pc:docMk/>
            <pc:sldMk cId="3950119982" sldId="260"/>
            <ac:spMk id="3" creationId="{BA561028-6151-4965-91AE-B141E3BAA82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4:13.663" v="1112" actId="1076"/>
          <ac:spMkLst>
            <pc:docMk/>
            <pc:sldMk cId="3950119982" sldId="260"/>
            <ac:spMk id="5" creationId="{DBB809EA-3745-4FBC-BE90-A67EB115E92C}"/>
          </ac:spMkLst>
        </pc:spChg>
      </pc:sldChg>
      <pc:sldChg chg="modSp add ord replId">
        <pc:chgData name="Molly L. Coffman" userId="S::mlcoffman@jmcss.org::2ed183d1-ceb8-4be9-a4ba-1a0778a92ba5" providerId="AD" clId="Web-{4DB3DB8F-9DAE-4B94-9898-2A5577790F68}" dt="2019-02-03T23:04:55.211" v="1124" actId="1076"/>
        <pc:sldMkLst>
          <pc:docMk/>
          <pc:sldMk cId="1487859316" sldId="261"/>
        </pc:sldMkLst>
        <pc:spChg chg="mod">
          <ac:chgData name="Molly L. Coffman" userId="S::mlcoffman@jmcss.org::2ed183d1-ceb8-4be9-a4ba-1a0778a92ba5" providerId="AD" clId="Web-{4DB3DB8F-9DAE-4B94-9898-2A5577790F68}" dt="2019-02-03T23:04:25.273" v="1113" actId="1076"/>
          <ac:spMkLst>
            <pc:docMk/>
            <pc:sldMk cId="1487859316" sldId="261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4:41.055" v="1122" actId="14100"/>
          <ac:spMkLst>
            <pc:docMk/>
            <pc:sldMk cId="1487859316" sldId="261"/>
            <ac:spMk id="3" creationId="{BA561028-6151-4965-91AE-B141E3BAA82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4:55.211" v="1124" actId="1076"/>
          <ac:spMkLst>
            <pc:docMk/>
            <pc:sldMk cId="1487859316" sldId="261"/>
            <ac:spMk id="5" creationId="{DBB809EA-3745-4FBC-BE90-A67EB115E92C}"/>
          </ac:spMkLst>
        </pc:spChg>
        <pc:graphicFrameChg chg="mod modGraphic">
          <ac:chgData name="Molly L. Coffman" userId="S::mlcoffman@jmcss.org::2ed183d1-ceb8-4be9-a4ba-1a0778a92ba5" providerId="AD" clId="Web-{4DB3DB8F-9DAE-4B94-9898-2A5577790F68}" dt="2019-02-03T23:04:55.196" v="1123" actId="1076"/>
          <ac:graphicFrameMkLst>
            <pc:docMk/>
            <pc:sldMk cId="1487859316" sldId="261"/>
            <ac:graphicFrameMk id="4" creationId="{58D72374-8AA6-46C6-8C1A-BA97345C6755}"/>
          </ac:graphicFrameMkLst>
        </pc:graphicFrameChg>
      </pc:sldChg>
      <pc:sldChg chg="modSp add ord replId">
        <pc:chgData name="Molly L. Coffman" userId="S::mlcoffman@jmcss.org::2ed183d1-ceb8-4be9-a4ba-1a0778a92ba5" providerId="AD" clId="Web-{4DB3DB8F-9DAE-4B94-9898-2A5577790F68}" dt="2019-02-03T23:06:04.729" v="1138" actId="14100"/>
        <pc:sldMkLst>
          <pc:docMk/>
          <pc:sldMk cId="2184515482" sldId="262"/>
        </pc:sldMkLst>
        <pc:spChg chg="mod">
          <ac:chgData name="Molly L. Coffman" userId="S::mlcoffman@jmcss.org::2ed183d1-ceb8-4be9-a4ba-1a0778a92ba5" providerId="AD" clId="Web-{4DB3DB8F-9DAE-4B94-9898-2A5577790F68}" dt="2019-02-03T23:06:04.729" v="1138" actId="14100"/>
          <ac:spMkLst>
            <pc:docMk/>
            <pc:sldMk cId="2184515482" sldId="262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5:59.057" v="1137" actId="14100"/>
          <ac:spMkLst>
            <pc:docMk/>
            <pc:sldMk cId="2184515482" sldId="262"/>
            <ac:spMk id="3" creationId="{BA561028-6151-4965-91AE-B141E3BAA82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5:52.588" v="1136" actId="1076"/>
          <ac:spMkLst>
            <pc:docMk/>
            <pc:sldMk cId="2184515482" sldId="262"/>
            <ac:spMk id="5" creationId="{DBB809EA-3745-4FBC-BE90-A67EB115E92C}"/>
          </ac:spMkLst>
        </pc:spChg>
        <pc:graphicFrameChg chg="mod modGraphic">
          <ac:chgData name="Molly L. Coffman" userId="S::mlcoffman@jmcss.org::2ed183d1-ceb8-4be9-a4ba-1a0778a92ba5" providerId="AD" clId="Web-{4DB3DB8F-9DAE-4B94-9898-2A5577790F68}" dt="2019-02-03T23:05:52.573" v="1135" actId="1076"/>
          <ac:graphicFrameMkLst>
            <pc:docMk/>
            <pc:sldMk cId="2184515482" sldId="262"/>
            <ac:graphicFrameMk id="4" creationId="{58D72374-8AA6-46C6-8C1A-BA97345C6755}"/>
          </ac:graphicFrameMkLst>
        </pc:graphicFrameChg>
      </pc:sldChg>
      <pc:sldChg chg="modSp add ord replId">
        <pc:chgData name="Molly L. Coffman" userId="S::mlcoffman@jmcss.org::2ed183d1-ceb8-4be9-a4ba-1a0778a92ba5" providerId="AD" clId="Web-{4DB3DB8F-9DAE-4B94-9898-2A5577790F68}" dt="2019-02-03T23:06:29.840" v="1147" actId="14100"/>
        <pc:sldMkLst>
          <pc:docMk/>
          <pc:sldMk cId="4132408257" sldId="263"/>
        </pc:sldMkLst>
        <pc:spChg chg="mod">
          <ac:chgData name="Molly L. Coffman" userId="S::mlcoffman@jmcss.org::2ed183d1-ceb8-4be9-a4ba-1a0778a92ba5" providerId="AD" clId="Web-{4DB3DB8F-9DAE-4B94-9898-2A5577790F68}" dt="2019-02-03T23:06:18.980" v="1139" actId="1076"/>
          <ac:spMkLst>
            <pc:docMk/>
            <pc:sldMk cId="4132408257" sldId="263"/>
            <ac:spMk id="2" creationId="{D9800AE9-978A-43BC-83D3-BB588B0142E1}"/>
          </ac:spMkLst>
        </pc:spChg>
        <pc:spChg chg="mod">
          <ac:chgData name="Molly L. Coffman" userId="S::mlcoffman@jmcss.org::2ed183d1-ceb8-4be9-a4ba-1a0778a92ba5" providerId="AD" clId="Web-{4DB3DB8F-9DAE-4B94-9898-2A5577790F68}" dt="2019-02-03T23:06:29.840" v="1147" actId="14100"/>
          <ac:spMkLst>
            <pc:docMk/>
            <pc:sldMk cId="4132408257" sldId="263"/>
            <ac:spMk id="3" creationId="{BA561028-6151-4965-91AE-B141E3BAA821}"/>
          </ac:spMkLst>
        </pc:spChg>
        <pc:spChg chg="mod">
          <ac:chgData name="Molly L. Coffman" userId="S::mlcoffman@jmcss.org::2ed183d1-ceb8-4be9-a4ba-1a0778a92ba5" providerId="AD" clId="Web-{4DB3DB8F-9DAE-4B94-9898-2A5577790F68}" dt="2019-02-03T22:57:34.259" v="914" actId="1076"/>
          <ac:spMkLst>
            <pc:docMk/>
            <pc:sldMk cId="4132408257" sldId="263"/>
            <ac:spMk id="5" creationId="{DBB809EA-3745-4FBC-BE90-A67EB115E92C}"/>
          </ac:spMkLst>
        </pc:spChg>
        <pc:graphicFrameChg chg="mod modGraphic">
          <ac:chgData name="Molly L. Coffman" userId="S::mlcoffman@jmcss.org::2ed183d1-ceb8-4be9-a4ba-1a0778a92ba5" providerId="AD" clId="Web-{4DB3DB8F-9DAE-4B94-9898-2A5577790F68}" dt="2019-02-03T22:57:58.151" v="933"/>
          <ac:graphicFrameMkLst>
            <pc:docMk/>
            <pc:sldMk cId="4132408257" sldId="263"/>
            <ac:graphicFrameMk id="4" creationId="{58D72374-8AA6-46C6-8C1A-BA97345C6755}"/>
          </ac:graphicFrameMkLst>
        </pc:graphicFrameChg>
      </pc:sldChg>
      <pc:sldChg chg="modSp new">
        <pc:chgData name="Molly L. Coffman" userId="S::mlcoffman@jmcss.org::2ed183d1-ceb8-4be9-a4ba-1a0778a92ba5" providerId="AD" clId="Web-{4DB3DB8F-9DAE-4B94-9898-2A5577790F68}" dt="2019-02-03T23:06:41.277" v="1148" actId="20577"/>
        <pc:sldMkLst>
          <pc:docMk/>
          <pc:sldMk cId="4063871874" sldId="264"/>
        </pc:sldMkLst>
        <pc:spChg chg="mod">
          <ac:chgData name="Molly L. Coffman" userId="S::mlcoffman@jmcss.org::2ed183d1-ceb8-4be9-a4ba-1a0778a92ba5" providerId="AD" clId="Web-{4DB3DB8F-9DAE-4B94-9898-2A5577790F68}" dt="2019-02-03T22:58:55.887" v="937" actId="20577"/>
          <ac:spMkLst>
            <pc:docMk/>
            <pc:sldMk cId="4063871874" sldId="264"/>
            <ac:spMk id="2" creationId="{CA5B4E27-D12F-43A3-8A7B-EC8AFEA9C46A}"/>
          </ac:spMkLst>
        </pc:spChg>
        <pc:spChg chg="mod">
          <ac:chgData name="Molly L. Coffman" userId="S::mlcoffman@jmcss.org::2ed183d1-ceb8-4be9-a4ba-1a0778a92ba5" providerId="AD" clId="Web-{4DB3DB8F-9DAE-4B94-9898-2A5577790F68}" dt="2019-02-03T23:06:41.277" v="1148" actId="20577"/>
          <ac:spMkLst>
            <pc:docMk/>
            <pc:sldMk cId="4063871874" sldId="264"/>
            <ac:spMk id="3" creationId="{67FD57A6-DA6B-4902-BC6D-71160DCEF1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7251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7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0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838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9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1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4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4LQEiU3QF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4LQEiU3QF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Comparing Play to Film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Sam Wood's 1940 Our Town Comparison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740" y="-65561"/>
            <a:ext cx="9692640" cy="1325562"/>
          </a:xfrm>
        </p:spPr>
        <p:txBody>
          <a:bodyPr/>
          <a:lstStyle/>
          <a:p>
            <a:r>
              <a:rPr lang="en-US" dirty="0"/>
              <a:t>Today we will: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249" y="1325592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Compare and contrast a film version of </a:t>
            </a:r>
            <a:r>
              <a:rPr lang="en-US" sz="2400" i="1" dirty="0"/>
              <a:t>Our Town</a:t>
            </a:r>
            <a:r>
              <a:rPr lang="en-US" sz="2400" dirty="0"/>
              <a:t> with the play and consider the effect of the similarities and differences.</a:t>
            </a:r>
          </a:p>
          <a:p>
            <a:pPr marL="0" indent="0">
              <a:buNone/>
            </a:pPr>
            <a:r>
              <a:rPr lang="en-US" sz="2400" dirty="0"/>
              <a:t>You will need your copy of the play and a comparison chart--</a:t>
            </a:r>
          </a:p>
          <a:p>
            <a:pPr marL="0" indent="0">
              <a:buNone/>
            </a:pPr>
            <a:r>
              <a:rPr lang="en-US" sz="2400" dirty="0"/>
              <a:t>Turn a sheet of paper sideways and divide it into four columns. Head the four columns: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75610"/>
              </p:ext>
            </p:extLst>
          </p:nvPr>
        </p:nvGraphicFramePr>
        <p:xfrm>
          <a:off x="1379076" y="4402980"/>
          <a:ext cx="9393936" cy="149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484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48484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48484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48484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49495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749495">
                <a:tc>
                  <a:txBody>
                    <a:bodyPr/>
                    <a:lstStyle/>
                    <a:p>
                      <a:r>
                        <a:rPr lang="en-US" dirty="0"/>
                        <a:t>George and Emily's 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04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326"/>
            <a:ext cx="9692640" cy="1325562"/>
          </a:xfrm>
        </p:spPr>
        <p:txBody>
          <a:bodyPr/>
          <a:lstStyle/>
          <a:p>
            <a:r>
              <a:rPr lang="en-US" dirty="0"/>
              <a:t>George and Emily's Wedding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440612"/>
            <a:ext cx="9400492" cy="47395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Reread the scene prior to Emily and George's wedding.</a:t>
            </a:r>
          </a:p>
          <a:p>
            <a:r>
              <a:rPr lang="en-US" sz="2800" dirty="0"/>
              <a:t>Note important details from the scene in the second column of your comparison chart.</a:t>
            </a:r>
          </a:p>
          <a:p>
            <a:pPr lvl="1"/>
            <a:r>
              <a:rPr lang="en-US" sz="2400" dirty="0"/>
              <a:t>What is happening?</a:t>
            </a:r>
          </a:p>
          <a:p>
            <a:pPr lvl="1"/>
            <a:r>
              <a:rPr lang="en-US" sz="2400" dirty="0"/>
              <a:t>What do the characters do/say?</a:t>
            </a:r>
          </a:p>
          <a:p>
            <a:pPr lvl="1"/>
            <a:r>
              <a:rPr lang="en-US" sz="2400" dirty="0"/>
              <a:t>How do the characters feel?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09990"/>
              </p:ext>
            </p:extLst>
          </p:nvPr>
        </p:nvGraphicFramePr>
        <p:xfrm>
          <a:off x="1350321" y="4604263"/>
          <a:ext cx="9349900" cy="2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5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87940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1261037">
                <a:tc>
                  <a:txBody>
                    <a:bodyPr/>
                    <a:lstStyle/>
                    <a:p>
                      <a:r>
                        <a:rPr lang="en-US" dirty="0"/>
                        <a:t>George and Emily's 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B809EA-3745-4FBC-BE90-A67EB115E92C}"/>
              </a:ext>
            </a:extLst>
          </p:cNvPr>
          <p:cNvSpPr/>
          <p:nvPr/>
        </p:nvSpPr>
        <p:spPr>
          <a:xfrm>
            <a:off x="3683479" y="5415950"/>
            <a:ext cx="2337757" cy="123070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65561"/>
            <a:ext cx="9692640" cy="1325562"/>
          </a:xfrm>
        </p:spPr>
        <p:txBody>
          <a:bodyPr/>
          <a:lstStyle/>
          <a:p>
            <a:r>
              <a:rPr lang="en-US" dirty="0"/>
              <a:t>George and Emily's Wedding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476" y="1311216"/>
            <a:ext cx="9932453" cy="48689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Now, we will watch the </a:t>
            </a:r>
            <a:r>
              <a:rPr lang="en-US" sz="2800" dirty="0">
                <a:hlinkClick r:id="rId2"/>
              </a:rPr>
              <a:t>scene</a:t>
            </a:r>
            <a:r>
              <a:rPr lang="en-US" sz="2800" dirty="0"/>
              <a:t> prior to Emily and George's wedding in the 1940 film of </a:t>
            </a:r>
            <a:r>
              <a:rPr lang="en-US" sz="2800" i="1" dirty="0"/>
              <a:t>Our Town</a:t>
            </a:r>
            <a:r>
              <a:rPr lang="en-US" sz="2800" dirty="0"/>
              <a:t>. (Start at 59:20)</a:t>
            </a:r>
          </a:p>
          <a:p>
            <a:r>
              <a:rPr lang="en-US" sz="2800" dirty="0"/>
              <a:t>Note important details from the scene in the third column of your comparison chart.</a:t>
            </a:r>
          </a:p>
          <a:p>
            <a:pPr lvl="1"/>
            <a:r>
              <a:rPr lang="en-US" sz="2400" dirty="0"/>
              <a:t>What is happening?</a:t>
            </a:r>
          </a:p>
          <a:p>
            <a:pPr lvl="1"/>
            <a:r>
              <a:rPr lang="en-US" sz="2400" dirty="0"/>
              <a:t>What do the characters do/say?</a:t>
            </a:r>
          </a:p>
          <a:p>
            <a:pPr lvl="1"/>
            <a:r>
              <a:rPr lang="en-US" sz="2400" dirty="0"/>
              <a:t>How do the characters feel?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81293"/>
              </p:ext>
            </p:extLst>
          </p:nvPr>
        </p:nvGraphicFramePr>
        <p:xfrm>
          <a:off x="1393453" y="4575509"/>
          <a:ext cx="9349900" cy="2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5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87940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1261037">
                <a:tc>
                  <a:txBody>
                    <a:bodyPr/>
                    <a:lstStyle/>
                    <a:p>
                      <a:r>
                        <a:rPr lang="en-US" dirty="0"/>
                        <a:t>George and Emily's 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B809EA-3745-4FBC-BE90-A67EB115E92C}"/>
              </a:ext>
            </a:extLst>
          </p:cNvPr>
          <p:cNvSpPr/>
          <p:nvPr/>
        </p:nvSpPr>
        <p:spPr>
          <a:xfrm>
            <a:off x="6041366" y="5372818"/>
            <a:ext cx="2337757" cy="123070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5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79938"/>
            <a:ext cx="9692640" cy="1325562"/>
          </a:xfrm>
        </p:spPr>
        <p:txBody>
          <a:bodyPr/>
          <a:lstStyle/>
          <a:p>
            <a:r>
              <a:rPr lang="en-US" dirty="0"/>
              <a:t>George and Emily's Wedding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397480"/>
            <a:ext cx="8595360" cy="478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What differences did you notice between the play and film versions in this scene?</a:t>
            </a:r>
          </a:p>
          <a:p>
            <a:pPr marL="0" indent="0">
              <a:buNone/>
            </a:pPr>
            <a:r>
              <a:rPr lang="en-US" sz="2800" dirty="0"/>
              <a:t>What are the effects of those differences?</a:t>
            </a:r>
          </a:p>
          <a:p>
            <a:pPr marL="0" indent="0">
              <a:buNone/>
            </a:pPr>
            <a:r>
              <a:rPr lang="en-US" sz="2800" dirty="0"/>
              <a:t>Record these notes in the fourth column of your chart.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/>
        </p:nvGraphicFramePr>
        <p:xfrm>
          <a:off x="1350321" y="4072301"/>
          <a:ext cx="9349900" cy="2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5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87940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1261037">
                <a:tc>
                  <a:txBody>
                    <a:bodyPr/>
                    <a:lstStyle/>
                    <a:p>
                      <a:r>
                        <a:rPr lang="en-US" dirty="0"/>
                        <a:t>George and Emily's 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B809EA-3745-4FBC-BE90-A67EB115E92C}"/>
              </a:ext>
            </a:extLst>
          </p:cNvPr>
          <p:cNvSpPr/>
          <p:nvPr/>
        </p:nvSpPr>
        <p:spPr>
          <a:xfrm>
            <a:off x="8312988" y="4855232"/>
            <a:ext cx="2337757" cy="123070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1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326"/>
            <a:ext cx="9692640" cy="1325562"/>
          </a:xfrm>
        </p:spPr>
        <p:txBody>
          <a:bodyPr/>
          <a:lstStyle/>
          <a:p>
            <a:r>
              <a:rPr lang="en-US" dirty="0"/>
              <a:t>Emily's Return to Her Birthday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339970"/>
            <a:ext cx="9573020" cy="48401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Reread the scene where Emily returns to her twelfth birthday.</a:t>
            </a:r>
          </a:p>
          <a:p>
            <a:r>
              <a:rPr lang="en-US" sz="2800" dirty="0"/>
              <a:t>Note important details from the scene in the second column of your comparison chart.</a:t>
            </a:r>
          </a:p>
          <a:p>
            <a:pPr lvl="1"/>
            <a:r>
              <a:rPr lang="en-US" sz="2400" dirty="0"/>
              <a:t>What is happening?</a:t>
            </a:r>
          </a:p>
          <a:p>
            <a:pPr lvl="1"/>
            <a:r>
              <a:rPr lang="en-US" sz="2400" dirty="0"/>
              <a:t>What do the characters do/say?</a:t>
            </a:r>
          </a:p>
          <a:p>
            <a:pPr lvl="1"/>
            <a:r>
              <a:rPr lang="en-US" sz="2400" dirty="0"/>
              <a:t>How do the characters feel?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28204"/>
              </p:ext>
            </p:extLst>
          </p:nvPr>
        </p:nvGraphicFramePr>
        <p:xfrm>
          <a:off x="1350321" y="4633018"/>
          <a:ext cx="9349900" cy="2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5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87940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1261037">
                <a:tc>
                  <a:txBody>
                    <a:bodyPr/>
                    <a:lstStyle/>
                    <a:p>
                      <a:r>
                        <a:rPr lang="en-US" dirty="0"/>
                        <a:t>Emily's return to her birthday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B809EA-3745-4FBC-BE90-A67EB115E92C}"/>
              </a:ext>
            </a:extLst>
          </p:cNvPr>
          <p:cNvSpPr/>
          <p:nvPr/>
        </p:nvSpPr>
        <p:spPr>
          <a:xfrm>
            <a:off x="3683479" y="5444705"/>
            <a:ext cx="2337757" cy="123070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23" y="6326"/>
            <a:ext cx="10296489" cy="1325562"/>
          </a:xfrm>
        </p:spPr>
        <p:txBody>
          <a:bodyPr/>
          <a:lstStyle/>
          <a:p>
            <a:r>
              <a:rPr lang="en-US" dirty="0"/>
              <a:t>Emily's Return to Her Birthday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23" y="1383102"/>
            <a:ext cx="10378152" cy="47970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Now, we will watch the </a:t>
            </a:r>
            <a:r>
              <a:rPr lang="en-US" sz="2800" dirty="0">
                <a:hlinkClick r:id="rId2"/>
              </a:rPr>
              <a:t>scene</a:t>
            </a:r>
            <a:r>
              <a:rPr lang="en-US" sz="2800" dirty="0"/>
              <a:t> where Emily returns to her birthday in the 1940 film of </a:t>
            </a:r>
            <a:r>
              <a:rPr lang="en-US" sz="2800" i="1" dirty="0"/>
              <a:t>Our Town</a:t>
            </a:r>
            <a:r>
              <a:rPr lang="en-US" sz="2800" dirty="0"/>
              <a:t>. (Start at 1:16:30)</a:t>
            </a:r>
          </a:p>
          <a:p>
            <a:r>
              <a:rPr lang="en-US" sz="2800" dirty="0"/>
              <a:t>Note important details from the scene in the third column of your comparison chart.</a:t>
            </a:r>
          </a:p>
          <a:p>
            <a:pPr lvl="1"/>
            <a:r>
              <a:rPr lang="en-US" sz="2400" dirty="0"/>
              <a:t>What is happening?</a:t>
            </a:r>
          </a:p>
          <a:p>
            <a:pPr lvl="1"/>
            <a:r>
              <a:rPr lang="en-US" sz="2400" dirty="0"/>
              <a:t>What do the characters do/say?</a:t>
            </a:r>
          </a:p>
          <a:p>
            <a:pPr lvl="1"/>
            <a:r>
              <a:rPr lang="en-US" sz="2400" dirty="0"/>
              <a:t>How do the characters feel?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78464"/>
              </p:ext>
            </p:extLst>
          </p:nvPr>
        </p:nvGraphicFramePr>
        <p:xfrm>
          <a:off x="1364698" y="4719282"/>
          <a:ext cx="9349900" cy="2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5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87940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126103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Century Schoolbook"/>
                        </a:rPr>
                        <a:t>Emily's return to her birthday</a:t>
                      </a:r>
                      <a:endParaRPr lang="en-US" sz="1800" b="0" i="0" u="none" strike="noStrike" noProof="0" dirty="0">
                        <a:latin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B809EA-3745-4FBC-BE90-A67EB115E92C}"/>
              </a:ext>
            </a:extLst>
          </p:cNvPr>
          <p:cNvSpPr/>
          <p:nvPr/>
        </p:nvSpPr>
        <p:spPr>
          <a:xfrm>
            <a:off x="6012611" y="5516591"/>
            <a:ext cx="2337757" cy="123070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1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0AE9-978A-43BC-83D3-BB588B01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740" y="121345"/>
            <a:ext cx="9692640" cy="1325562"/>
          </a:xfrm>
        </p:spPr>
        <p:txBody>
          <a:bodyPr/>
          <a:lstStyle/>
          <a:p>
            <a:r>
              <a:rPr lang="en-US" dirty="0"/>
              <a:t>Emily's Return to Her Birthday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61028-6151-4965-91AE-B141E3BA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400492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What differences did you notice between the play and film versions in this scene?</a:t>
            </a:r>
          </a:p>
          <a:p>
            <a:pPr marL="0" indent="0">
              <a:buNone/>
            </a:pPr>
            <a:r>
              <a:rPr lang="en-US" sz="2800" dirty="0"/>
              <a:t>What are the effects of those differences?</a:t>
            </a:r>
          </a:p>
          <a:p>
            <a:pPr marL="0" indent="0">
              <a:buNone/>
            </a:pPr>
            <a:r>
              <a:rPr lang="en-US" sz="2800" dirty="0"/>
              <a:t>Record these notes in the fourth column of your chart.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8D72374-8AA6-46C6-8C1A-BA97345C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127660"/>
              </p:ext>
            </p:extLst>
          </p:nvPr>
        </p:nvGraphicFramePr>
        <p:xfrm>
          <a:off x="1350321" y="4072301"/>
          <a:ext cx="9349900" cy="2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5">
                  <a:extLst>
                    <a:ext uri="{9D8B030D-6E8A-4147-A177-3AD203B41FA5}">
                      <a16:colId xmlns:a16="http://schemas.microsoft.com/office/drawing/2014/main" xmlns="" val="3606792577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457826244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2587395749"/>
                    </a:ext>
                  </a:extLst>
                </a:gridCol>
                <a:gridCol w="2337475">
                  <a:extLst>
                    <a:ext uri="{9D8B030D-6E8A-4147-A177-3AD203B41FA5}">
                      <a16:colId xmlns:a16="http://schemas.microsoft.com/office/drawing/2014/main" xmlns="" val="1324734891"/>
                    </a:ext>
                  </a:extLst>
                </a:gridCol>
              </a:tblGrid>
              <a:tr h="787940">
                <a:tc>
                  <a:txBody>
                    <a:bodyPr/>
                    <a:lstStyle/>
                    <a:p>
                      <a:r>
                        <a:rPr lang="en-US" dirty="0"/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 by Thornton Wilder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Our Town</a:t>
                      </a:r>
                      <a:r>
                        <a:rPr lang="en-US" i="0" dirty="0"/>
                        <a:t>, film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Differences and their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267925"/>
                  </a:ext>
                </a:extLst>
              </a:tr>
              <a:tr h="126103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Emily's return to her birthday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17711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B809EA-3745-4FBC-BE90-A67EB115E92C}"/>
              </a:ext>
            </a:extLst>
          </p:cNvPr>
          <p:cNvSpPr/>
          <p:nvPr/>
        </p:nvSpPr>
        <p:spPr>
          <a:xfrm>
            <a:off x="8327366" y="4840855"/>
            <a:ext cx="2337757" cy="123070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B4E27-D12F-43A3-8A7B-EC8AFEA9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FD57A6-DA6B-4902-BC6D-71160DCEF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If you have room on your chart or on another sheet of paper, write a paragraph in response to the following:</a:t>
            </a:r>
          </a:p>
          <a:p>
            <a:r>
              <a:rPr lang="en-US" sz="2800" dirty="0"/>
              <a:t>Which version, the film or the stage play, do you think more compellingly conveys the themes of </a:t>
            </a:r>
            <a:r>
              <a:rPr lang="en-US" sz="2800" i="1" dirty="0"/>
              <a:t>Our Town</a:t>
            </a:r>
            <a:r>
              <a:rPr lang="en-US" sz="2800" dirty="0"/>
              <a:t>? Why?</a:t>
            </a:r>
          </a:p>
        </p:txBody>
      </p:sp>
    </p:spTree>
    <p:extLst>
      <p:ext uri="{BB962C8B-B14F-4D97-AF65-F5344CB8AC3E}">
        <p14:creationId xmlns:p14="http://schemas.microsoft.com/office/powerpoint/2010/main" val="406387187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0</TotalTime>
  <Words>476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Schoolbook</vt:lpstr>
      <vt:lpstr>Wingdings 2</vt:lpstr>
      <vt:lpstr>View</vt:lpstr>
      <vt:lpstr>Comparing Play to Film</vt:lpstr>
      <vt:lpstr>Today we will:</vt:lpstr>
      <vt:lpstr>George and Emily's Wedding</vt:lpstr>
      <vt:lpstr>George and Emily's Wedding</vt:lpstr>
      <vt:lpstr>George and Emily's Wedding</vt:lpstr>
      <vt:lpstr>Emily's Return to Her Birthday</vt:lpstr>
      <vt:lpstr>Emily's Return to Her Birthday</vt:lpstr>
      <vt:lpstr>Emily's Return to Her Birthday</vt:lpstr>
      <vt:lpstr>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Coffman</dc:creator>
  <cp:lastModifiedBy>Molly Coffman</cp:lastModifiedBy>
  <cp:revision>258</cp:revision>
  <dcterms:created xsi:type="dcterms:W3CDTF">2013-07-15T20:26:40Z</dcterms:created>
  <dcterms:modified xsi:type="dcterms:W3CDTF">2019-02-04T01:10:28Z</dcterms:modified>
</cp:coreProperties>
</file>