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78" y="20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FCAC8B-9E42-4C0D-8B47-6244DB2F707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CDE132-E40E-47A7-833A-53AEFEF146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CAC8B-9E42-4C0D-8B47-6244DB2F707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DE132-E40E-47A7-833A-53AEFEF14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8FCAC8B-9E42-4C0D-8B47-6244DB2F707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CDE132-E40E-47A7-833A-53AEFEF14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CAC8B-9E42-4C0D-8B47-6244DB2F707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DE132-E40E-47A7-833A-53AEFEF14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FCAC8B-9E42-4C0D-8B47-6244DB2F707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CDE132-E40E-47A7-833A-53AEFEF146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CAC8B-9E42-4C0D-8B47-6244DB2F707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DE132-E40E-47A7-833A-53AEFEF14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CAC8B-9E42-4C0D-8B47-6244DB2F707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DE132-E40E-47A7-833A-53AEFEF14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CAC8B-9E42-4C0D-8B47-6244DB2F707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DE132-E40E-47A7-833A-53AEFEF14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FCAC8B-9E42-4C0D-8B47-6244DB2F707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DE132-E40E-47A7-833A-53AEFEF14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CAC8B-9E42-4C0D-8B47-6244DB2F707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DE132-E40E-47A7-833A-53AEFEF14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FCAC8B-9E42-4C0D-8B47-6244DB2F707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CDE132-E40E-47A7-833A-53AEFEF146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8FCAC8B-9E42-4C0D-8B47-6244DB2F7071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CDE132-E40E-47A7-833A-53AEFEF146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Cavalier &amp; Metaphysical 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Metaphysical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Conceits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complicated and often paradoxical metaphors causing a shock to the reader by the strangeness of the objects compared </a:t>
            </a:r>
          </a:p>
          <a:p>
            <a:pPr lvl="1"/>
            <a:r>
              <a:rPr lang="en-US" dirty="0" smtClean="0"/>
              <a:t>Examples: lovers and a compass, the soul and timber, the body and mind</a:t>
            </a:r>
          </a:p>
          <a:p>
            <a:r>
              <a:rPr lang="en-US" dirty="0" smtClean="0"/>
              <a:t>“Plain style” language - unlike Elizabethan “high style,” or ornate use of language</a:t>
            </a:r>
          </a:p>
          <a:p>
            <a:pPr lvl="1"/>
            <a:r>
              <a:rPr lang="en-US" dirty="0" smtClean="0"/>
              <a:t>Direct, not flowery, language provoked the mind as well as the heart.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Metaphysical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 coined by Samuel Johnson </a:t>
            </a:r>
          </a:p>
          <a:p>
            <a:pPr lvl="1"/>
            <a:r>
              <a:rPr lang="en-US" dirty="0" smtClean="0"/>
              <a:t>Used it as a disparaging term </a:t>
            </a:r>
          </a:p>
          <a:p>
            <a:pPr lvl="1"/>
            <a:r>
              <a:rPr lang="en-US" dirty="0" smtClean="0"/>
              <a:t>Thought them to be too proud of their wit</a:t>
            </a:r>
          </a:p>
          <a:p>
            <a:pPr lvl="1"/>
            <a:r>
              <a:rPr lang="en-US" dirty="0" smtClean="0"/>
              <a:t>Valued the clarity, restraint and shapeliness of the poets of Augustan Rome </a:t>
            </a:r>
          </a:p>
          <a:p>
            <a:r>
              <a:rPr lang="en-US" dirty="0" smtClean="0"/>
              <a:t>Not until twentieth century was their unconventional style recognized as an important landmark in the history of English literature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696200" cy="6172200"/>
          </a:xfrm>
        </p:spPr>
        <p:txBody>
          <a:bodyPr>
            <a:normAutofit/>
          </a:bodyPr>
          <a:lstStyle/>
          <a:p>
            <a:r>
              <a:rPr lang="en-US" sz="3200" dirty="0"/>
              <a:t>During the English Renaissance, two major groups of poets emerged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Metaphysical poets </a:t>
            </a:r>
          </a:p>
          <a:p>
            <a:pPr lvl="2"/>
            <a:r>
              <a:rPr lang="en-US" sz="2800" dirty="0" smtClean="0"/>
              <a:t>Mainly middle class </a:t>
            </a:r>
          </a:p>
          <a:p>
            <a:pPr lvl="1"/>
            <a:r>
              <a:rPr lang="en-US" sz="3200" dirty="0" smtClean="0"/>
              <a:t>Cavalier poets </a:t>
            </a:r>
          </a:p>
          <a:p>
            <a:pPr lvl="2"/>
            <a:r>
              <a:rPr lang="en-US" sz="2800" dirty="0" smtClean="0"/>
              <a:t>Often aristocrats </a:t>
            </a:r>
          </a:p>
          <a:p>
            <a:pPr lvl="2"/>
            <a:r>
              <a:rPr lang="en-US" sz="2800" dirty="0" smtClean="0"/>
              <a:t>supported </a:t>
            </a:r>
            <a:r>
              <a:rPr lang="en-US" sz="2800" dirty="0"/>
              <a:t>the monarchy of Charles </a:t>
            </a:r>
            <a:r>
              <a:rPr lang="en-US" sz="2800" dirty="0" smtClean="0"/>
              <a:t>I (his court known </a:t>
            </a:r>
            <a:r>
              <a:rPr lang="en-US" sz="2800" smtClean="0"/>
              <a:t>as Cavaliers)</a:t>
            </a:r>
            <a:endParaRPr lang="en-US" sz="2800" dirty="0" smtClean="0"/>
          </a:p>
          <a:p>
            <a:pPr lvl="2"/>
            <a:r>
              <a:rPr lang="en-US" sz="2800" dirty="0" smtClean="0"/>
              <a:t>“Tribe” or “Sons of Ben”</a:t>
            </a:r>
          </a:p>
          <a:p>
            <a:pPr lvl="3"/>
            <a:r>
              <a:rPr lang="en-US" sz="2400" dirty="0" smtClean="0"/>
              <a:t>most </a:t>
            </a:r>
            <a:r>
              <a:rPr lang="en-US" sz="2400" dirty="0"/>
              <a:t>talented Cavalier poets—Sir John Suckling, Robert Herrick, and Richard </a:t>
            </a:r>
            <a:r>
              <a:rPr lang="en-US" sz="2400" dirty="0" smtClean="0"/>
              <a:t>Lovelace</a:t>
            </a:r>
          </a:p>
          <a:p>
            <a:pPr lvl="3"/>
            <a:r>
              <a:rPr lang="en-US" sz="2400" dirty="0" smtClean="0"/>
              <a:t>modeled </a:t>
            </a:r>
            <a:r>
              <a:rPr lang="en-US" sz="2400" dirty="0"/>
              <a:t>themselves after poet Ben </a:t>
            </a:r>
            <a:r>
              <a:rPr lang="en-US" sz="2400" dirty="0" smtClean="0"/>
              <a:t>Jonson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Cavalier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ought </a:t>
            </a:r>
            <a:r>
              <a:rPr lang="en-US" dirty="0"/>
              <a:t>to entertain, rather than provoke, their </a:t>
            </a:r>
            <a:r>
              <a:rPr lang="en-US" dirty="0" smtClean="0"/>
              <a:t>audiences</a:t>
            </a:r>
          </a:p>
          <a:p>
            <a:r>
              <a:rPr lang="en-US" dirty="0"/>
              <a:t>E</a:t>
            </a:r>
            <a:r>
              <a:rPr lang="en-US" dirty="0" smtClean="0"/>
              <a:t>mployed </a:t>
            </a:r>
            <a:r>
              <a:rPr lang="en-US" dirty="0"/>
              <a:t>a conversational style that followed natural speech </a:t>
            </a:r>
            <a:r>
              <a:rPr lang="en-US" dirty="0" smtClean="0"/>
              <a:t>patterns</a:t>
            </a:r>
          </a:p>
          <a:p>
            <a:r>
              <a:rPr lang="en-US" dirty="0"/>
              <a:t>U</a:t>
            </a:r>
            <a:r>
              <a:rPr lang="en-US" dirty="0" smtClean="0"/>
              <a:t>sed </a:t>
            </a:r>
            <a:r>
              <a:rPr lang="en-US" dirty="0"/>
              <a:t>regular rhythmic patterns in their </a:t>
            </a:r>
            <a:r>
              <a:rPr lang="en-US" dirty="0" smtClean="0"/>
              <a:t>writing</a:t>
            </a:r>
          </a:p>
          <a:p>
            <a:r>
              <a:rPr lang="en-US" dirty="0"/>
              <a:t>U</a:t>
            </a:r>
            <a:r>
              <a:rPr lang="en-US" dirty="0" smtClean="0"/>
              <a:t>sed </a:t>
            </a:r>
            <a:r>
              <a:rPr lang="en-US" dirty="0"/>
              <a:t>elaborate conceits, or complicated </a:t>
            </a:r>
            <a:r>
              <a:rPr lang="en-US" dirty="0" smtClean="0"/>
              <a:t>metaphors (like the metaphysical poets)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Cavalier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</a:t>
            </a:r>
            <a:r>
              <a:rPr lang="en-US" dirty="0" smtClean="0"/>
              <a:t>ighly </a:t>
            </a:r>
            <a:r>
              <a:rPr lang="en-US" dirty="0"/>
              <a:t>influenced by the classical Greek and Roman </a:t>
            </a:r>
            <a:r>
              <a:rPr lang="en-US" dirty="0" smtClean="0"/>
              <a:t>style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ubject matter usually </a:t>
            </a:r>
            <a:r>
              <a:rPr lang="en-US" dirty="0"/>
              <a:t>revolved around romantic </a:t>
            </a:r>
            <a:r>
              <a:rPr lang="en-US" dirty="0" smtClean="0"/>
              <a:t>love 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classical women’s names in their </a:t>
            </a:r>
            <a:r>
              <a:rPr lang="en-US" dirty="0" smtClean="0"/>
              <a:t>poetry </a:t>
            </a:r>
          </a:p>
          <a:p>
            <a:r>
              <a:rPr lang="en-US" dirty="0" smtClean="0"/>
              <a:t>Often expressed </a:t>
            </a:r>
            <a:r>
              <a:rPr lang="en-US" dirty="0"/>
              <a:t>a philosophy or theme called </a:t>
            </a:r>
            <a:r>
              <a:rPr lang="en-US" i="1" dirty="0" smtClean="0"/>
              <a:t>carpe diem</a:t>
            </a:r>
            <a:r>
              <a:rPr lang="en-US" dirty="0" smtClean="0"/>
              <a:t> - </a:t>
            </a:r>
            <a:r>
              <a:rPr lang="en-US" dirty="0"/>
              <a:t>“seize the </a:t>
            </a:r>
            <a:r>
              <a:rPr lang="en-US" dirty="0" smtClean="0"/>
              <a:t>day”</a:t>
            </a:r>
          </a:p>
          <a:p>
            <a:pPr lvl="1"/>
            <a:r>
              <a:rPr lang="en-US" dirty="0" smtClean="0"/>
              <a:t>popularized </a:t>
            </a:r>
            <a:r>
              <a:rPr lang="en-US" dirty="0"/>
              <a:t>by poet </a:t>
            </a:r>
            <a:r>
              <a:rPr lang="en-US" dirty="0" smtClean="0"/>
              <a:t>Horace</a:t>
            </a:r>
          </a:p>
          <a:p>
            <a:pPr lvl="1"/>
            <a:r>
              <a:rPr lang="en-US" dirty="0" smtClean="0"/>
              <a:t>encourages </a:t>
            </a:r>
            <a:r>
              <a:rPr lang="en-US" dirty="0"/>
              <a:t>people to make the most out of every moment because of life’s inherent </a:t>
            </a:r>
            <a:r>
              <a:rPr lang="en-US" dirty="0" smtClean="0"/>
              <a:t>uncertainty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War in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Mid-1600s - </a:t>
            </a:r>
            <a:r>
              <a:rPr lang="en-US" dirty="0"/>
              <a:t>between the Royalists and the </a:t>
            </a:r>
            <a:r>
              <a:rPr lang="en-US" dirty="0" smtClean="0"/>
              <a:t>Parliamentarians (Roundheads) </a:t>
            </a:r>
          </a:p>
          <a:p>
            <a:r>
              <a:rPr lang="en-US" dirty="0" smtClean="0"/>
              <a:t>King </a:t>
            </a:r>
            <a:r>
              <a:rPr lang="en-US" dirty="0"/>
              <a:t>Charles I </a:t>
            </a:r>
            <a:r>
              <a:rPr lang="en-US" dirty="0" smtClean="0"/>
              <a:t>sentenced </a:t>
            </a:r>
            <a:r>
              <a:rPr lang="en-US" dirty="0"/>
              <a:t>to </a:t>
            </a:r>
            <a:r>
              <a:rPr lang="en-US" dirty="0" smtClean="0"/>
              <a:t>death</a:t>
            </a:r>
          </a:p>
          <a:p>
            <a:r>
              <a:rPr lang="en-US" dirty="0" smtClean="0"/>
              <a:t>Puritan </a:t>
            </a:r>
            <a:r>
              <a:rPr lang="en-US" dirty="0"/>
              <a:t>leader Oliver Cromwell </a:t>
            </a:r>
            <a:r>
              <a:rPr lang="en-US" dirty="0" smtClean="0"/>
              <a:t>- new leader of England </a:t>
            </a:r>
          </a:p>
          <a:p>
            <a:r>
              <a:rPr lang="en-US" dirty="0" smtClean="0"/>
              <a:t>Cavaliers</a:t>
            </a:r>
            <a:r>
              <a:rPr lang="en-US" dirty="0"/>
              <a:t>, </a:t>
            </a:r>
            <a:r>
              <a:rPr lang="en-US" dirty="0" smtClean="0"/>
              <a:t>supporters </a:t>
            </a:r>
            <a:r>
              <a:rPr lang="en-US" dirty="0"/>
              <a:t>of the monarchy, disappeared from the public </a:t>
            </a:r>
            <a:r>
              <a:rPr lang="en-US" dirty="0" smtClean="0"/>
              <a:t>eye</a:t>
            </a:r>
          </a:p>
          <a:p>
            <a:r>
              <a:rPr lang="en-US" dirty="0" smtClean="0"/>
              <a:t>Monarchy restored </a:t>
            </a:r>
            <a:r>
              <a:rPr lang="en-US" dirty="0"/>
              <a:t>in 1660 with the coronation of Charles </a:t>
            </a:r>
            <a:r>
              <a:rPr lang="en-US" dirty="0" smtClean="0"/>
              <a:t>II </a:t>
            </a:r>
          </a:p>
          <a:p>
            <a:r>
              <a:rPr lang="en-US" dirty="0" smtClean="0"/>
              <a:t>Only </a:t>
            </a:r>
            <a:r>
              <a:rPr lang="en-US" dirty="0"/>
              <a:t>member </a:t>
            </a:r>
            <a:r>
              <a:rPr lang="en-US" dirty="0" smtClean="0"/>
              <a:t>of </a:t>
            </a:r>
            <a:r>
              <a:rPr lang="en-US" dirty="0"/>
              <a:t>“Tribe” who survived this era was Robert Herrick.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Metaphysical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Early </a:t>
            </a:r>
            <a:r>
              <a:rPr lang="en-US" dirty="0"/>
              <a:t>seventeenth </a:t>
            </a:r>
            <a:r>
              <a:rPr lang="en-US" dirty="0" smtClean="0"/>
              <a:t>century</a:t>
            </a:r>
          </a:p>
          <a:p>
            <a:r>
              <a:rPr lang="en-US" dirty="0" smtClean="0"/>
              <a:t>Highly </a:t>
            </a:r>
            <a:r>
              <a:rPr lang="en-US" dirty="0"/>
              <a:t>intellectual and </a:t>
            </a:r>
            <a:r>
              <a:rPr lang="en-US" dirty="0" smtClean="0"/>
              <a:t>philosophical</a:t>
            </a:r>
          </a:p>
          <a:p>
            <a:r>
              <a:rPr lang="en-US" dirty="0" smtClean="0"/>
              <a:t>Marked </a:t>
            </a:r>
            <a:r>
              <a:rPr lang="en-US" dirty="0"/>
              <a:t>by unconventional </a:t>
            </a:r>
            <a:r>
              <a:rPr lang="en-US" dirty="0" smtClean="0"/>
              <a:t>imagery</a:t>
            </a:r>
          </a:p>
          <a:p>
            <a:r>
              <a:rPr lang="en-US" dirty="0" smtClean="0"/>
              <a:t>Shunned </a:t>
            </a:r>
            <a:r>
              <a:rPr lang="en-US" dirty="0"/>
              <a:t>regular meter or rhyme </a:t>
            </a:r>
            <a:r>
              <a:rPr lang="en-US" dirty="0" smtClean="0"/>
              <a:t>schemes</a:t>
            </a:r>
          </a:p>
          <a:p>
            <a:r>
              <a:rPr lang="en-US" dirty="0" smtClean="0"/>
              <a:t>Drew metaphors </a:t>
            </a:r>
            <a:r>
              <a:rPr lang="en-US" dirty="0"/>
              <a:t>from philosophy, theology, and science, rather than </a:t>
            </a:r>
            <a:r>
              <a:rPr lang="en-US" dirty="0" smtClean="0"/>
              <a:t>nature </a:t>
            </a:r>
          </a:p>
          <a:p>
            <a:r>
              <a:rPr lang="en-US" dirty="0" smtClean="0"/>
              <a:t>Emphasized analyzing </a:t>
            </a:r>
            <a:r>
              <a:rPr lang="en-US" dirty="0"/>
              <a:t>emotion, not expressing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Dealt </a:t>
            </a:r>
            <a:r>
              <a:rPr lang="en-US" dirty="0"/>
              <a:t>with darker subjects and thus demanded more from the </a:t>
            </a:r>
            <a:r>
              <a:rPr lang="en-US" dirty="0" smtClean="0"/>
              <a:t>reader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Metaphysical Poets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</a:t>
            </a:r>
            <a:r>
              <a:rPr lang="en-US" dirty="0"/>
              <a:t>poets </a:t>
            </a:r>
            <a:r>
              <a:rPr lang="en-US" dirty="0" smtClean="0"/>
              <a:t>- John </a:t>
            </a:r>
            <a:r>
              <a:rPr lang="en-US" dirty="0"/>
              <a:t>Donne, George Herbert, Richard Crashaw, and Andrew </a:t>
            </a:r>
            <a:r>
              <a:rPr lang="en-US" dirty="0" smtClean="0"/>
              <a:t>Marvell</a:t>
            </a:r>
          </a:p>
          <a:p>
            <a:r>
              <a:rPr lang="en-US" dirty="0" smtClean="0"/>
              <a:t>Neoclassicist </a:t>
            </a:r>
            <a:r>
              <a:rPr lang="en-US" dirty="0"/>
              <a:t>Samuel Johnson called these poets “unnatural” and gave metaphysical poetry its name. </a:t>
            </a:r>
            <a:endParaRPr lang="en-US" dirty="0" smtClean="0"/>
          </a:p>
          <a:p>
            <a:r>
              <a:rPr lang="en-US" dirty="0" smtClean="0"/>
              <a:t>Influenced </a:t>
            </a:r>
            <a:r>
              <a:rPr lang="en-US" dirty="0"/>
              <a:t>by Elizabethan </a:t>
            </a:r>
            <a:r>
              <a:rPr lang="en-US" dirty="0" smtClean="0"/>
              <a:t>poets but </a:t>
            </a:r>
            <a:r>
              <a:rPr lang="en-US" dirty="0"/>
              <a:t>reacted against their rules and </a:t>
            </a:r>
            <a:r>
              <a:rPr lang="en-US" dirty="0" smtClean="0"/>
              <a:t>regulations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Metaphysical Poets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darker </a:t>
            </a:r>
            <a:r>
              <a:rPr lang="en-US" dirty="0"/>
              <a:t>subject </a:t>
            </a:r>
            <a:r>
              <a:rPr lang="en-US" dirty="0" smtClean="0"/>
              <a:t>matter, unlike Elizabethan poetry </a:t>
            </a:r>
          </a:p>
          <a:p>
            <a:r>
              <a:rPr lang="en-US" dirty="0" smtClean="0"/>
              <a:t>Explored meaning </a:t>
            </a:r>
            <a:r>
              <a:rPr lang="en-US" dirty="0"/>
              <a:t>of life and the individual’s relationship with </a:t>
            </a:r>
            <a:r>
              <a:rPr lang="en-US" dirty="0" smtClean="0"/>
              <a:t>God</a:t>
            </a:r>
          </a:p>
          <a:p>
            <a:r>
              <a:rPr lang="en-US" dirty="0" smtClean="0"/>
              <a:t>Were torn </a:t>
            </a:r>
            <a:r>
              <a:rPr lang="en-US" dirty="0"/>
              <a:t>between the dictations of the church and their own </a:t>
            </a:r>
            <a:r>
              <a:rPr lang="en-US" dirty="0" smtClean="0"/>
              <a:t>intuitions</a:t>
            </a:r>
          </a:p>
          <a:p>
            <a:r>
              <a:rPr lang="en-US" dirty="0" smtClean="0"/>
              <a:t>Wrote </a:t>
            </a:r>
            <a:r>
              <a:rPr lang="en-US" dirty="0"/>
              <a:t>many sermons, prayers, and other religious </a:t>
            </a:r>
            <a:r>
              <a:rPr lang="en-US" dirty="0" smtClean="0"/>
              <a:t>works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Metaphysical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Appeals </a:t>
            </a:r>
            <a:r>
              <a:rPr lang="en-US" dirty="0"/>
              <a:t>to the </a:t>
            </a:r>
            <a:r>
              <a:rPr lang="en-US" dirty="0" smtClean="0"/>
              <a:t>intellect</a:t>
            </a:r>
          </a:p>
          <a:p>
            <a:pPr lvl="1"/>
            <a:r>
              <a:rPr lang="en-US" b="1" dirty="0" smtClean="0"/>
              <a:t>Exaltation of </a:t>
            </a:r>
            <a:r>
              <a:rPr lang="en-US" b="1" i="1" dirty="0" smtClean="0"/>
              <a:t>wit</a:t>
            </a:r>
            <a:r>
              <a:rPr lang="en-US" dirty="0" smtClean="0"/>
              <a:t>, which in the 17</a:t>
            </a:r>
            <a:r>
              <a:rPr lang="en-US" baseline="30000" dirty="0" smtClean="0"/>
              <a:t>th</a:t>
            </a:r>
            <a:r>
              <a:rPr lang="en-US" dirty="0" smtClean="0"/>
              <a:t> century meant a nimbleness of thought; a sense of </a:t>
            </a:r>
            <a:r>
              <a:rPr lang="en-US" i="1" dirty="0" smtClean="0"/>
              <a:t>fancy</a:t>
            </a:r>
            <a:r>
              <a:rPr lang="en-US" dirty="0" smtClean="0"/>
              <a:t> (imagination of a fantastic or whimsical nature); and originality in figures of speech </a:t>
            </a:r>
          </a:p>
          <a:p>
            <a:pPr lvl="1"/>
            <a:r>
              <a:rPr lang="en-US" dirty="0" smtClean="0"/>
              <a:t>Complicated terminology often drawn from </a:t>
            </a:r>
            <a:r>
              <a:rPr lang="en-US" b="1" dirty="0" smtClean="0"/>
              <a:t>science or law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Often poems are presented in </a:t>
            </a:r>
            <a:r>
              <a:rPr lang="en-US" b="1" dirty="0" smtClean="0"/>
              <a:t>the form of an argument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72</TotalTime>
  <Words>549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Trebuchet MS</vt:lpstr>
      <vt:lpstr>Wingdings</vt:lpstr>
      <vt:lpstr>Wingdings 2</vt:lpstr>
      <vt:lpstr>Opulent</vt:lpstr>
      <vt:lpstr>Cavalier &amp; Metaphysical Poetry</vt:lpstr>
      <vt:lpstr>PowerPoint Presentation</vt:lpstr>
      <vt:lpstr>Cavalier Poetry</vt:lpstr>
      <vt:lpstr>Cavalier Poetry</vt:lpstr>
      <vt:lpstr>Civil War in England</vt:lpstr>
      <vt:lpstr>Metaphysical Poetry</vt:lpstr>
      <vt:lpstr>Metaphysical Poets</vt:lpstr>
      <vt:lpstr>Metaphysical Poets</vt:lpstr>
      <vt:lpstr>Metaphysical Poetry</vt:lpstr>
      <vt:lpstr>Metaphysical Poetry</vt:lpstr>
      <vt:lpstr>Metaphysical Poetry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Cavalier &amp; Metaphysical Poetry</dc:title>
  <dc:creator>Owner</dc:creator>
  <cp:lastModifiedBy>Molly Coffman</cp:lastModifiedBy>
  <cp:revision>8</cp:revision>
  <dcterms:created xsi:type="dcterms:W3CDTF">2011-09-18T01:24:21Z</dcterms:created>
  <dcterms:modified xsi:type="dcterms:W3CDTF">2013-07-01T04:25:59Z</dcterms:modified>
</cp:coreProperties>
</file>