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24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1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9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2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3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EC71-D551-403D-94BF-B67D441F6C72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A43A-0E98-46A5-BA67-D820024D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Bret Harte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1836 - 1902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4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317"/>
            <a:ext cx="10515600" cy="1325563"/>
          </a:xfrm>
        </p:spPr>
        <p:txBody>
          <a:bodyPr/>
          <a:lstStyle/>
          <a:p>
            <a:r>
              <a:rPr lang="en-US" dirty="0" smtClean="0"/>
              <a:t>Bret Harte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325880"/>
            <a:ext cx="11452860" cy="5143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the height of his career, in the 1860s and 1870s, Bret Harte was one of the most famous and most highly paid American writers.</a:t>
            </a:r>
          </a:p>
          <a:p>
            <a:r>
              <a:rPr lang="en-US" dirty="0" smtClean="0"/>
              <a:t>His popular accounts of life in Gold Rush-era California, including short stories such as “The Luck of Roaring Camp” and “The Outcasts of Poker Flat,” seized the public imagination and made him an international celebrity.</a:t>
            </a:r>
          </a:p>
          <a:p>
            <a:r>
              <a:rPr lang="en-US" dirty="0" smtClean="0"/>
              <a:t>Harte’s invention of prototypical “western” characters—the shady prospector, the cynical gambler, the tough cowboy, the prostitute with a heart of gold—created the mythology through which Americans learned to understand the culture of the “Old West.”</a:t>
            </a:r>
          </a:p>
          <a:p>
            <a:r>
              <a:rPr lang="en-US" dirty="0" smtClean="0"/>
              <a:t>Combining realistic descriptions of the specific regional characteristics of California life with sentimental plots, Harte hit on a formula that delighted 19</a:t>
            </a:r>
            <a:r>
              <a:rPr lang="en-US" baseline="30000" dirty="0" smtClean="0"/>
              <a:t>th</a:t>
            </a:r>
            <a:r>
              <a:rPr lang="en-US" dirty="0" smtClean="0"/>
              <a:t> century readers and continues to influence American narratives of the West.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2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51820" cy="4784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in Albany, New York</a:t>
            </a:r>
          </a:p>
          <a:p>
            <a:r>
              <a:rPr lang="en-US" dirty="0" smtClean="0"/>
              <a:t>Tutored at home by his schoolteacher father, Henry Harte </a:t>
            </a:r>
          </a:p>
          <a:p>
            <a:r>
              <a:rPr lang="en-US" dirty="0" smtClean="0"/>
              <a:t>Loved to read, especially Charles Dickens, and write; one of his poems was published when he was just 11 years old</a:t>
            </a:r>
          </a:p>
          <a:p>
            <a:r>
              <a:rPr lang="en-US" dirty="0" smtClean="0"/>
              <a:t>Relocated to NYC after Henry’s death in 1845 and then to San Francisco</a:t>
            </a:r>
          </a:p>
          <a:p>
            <a:r>
              <a:rPr lang="en-US" dirty="0" smtClean="0"/>
              <a:t>Harte’s mother married Colonel Andrew Williams, an early mayor of Oakland, CA</a:t>
            </a:r>
          </a:p>
          <a:p>
            <a:r>
              <a:rPr lang="en-US" dirty="0" smtClean="0"/>
              <a:t>During first 6 years in CA, Harte drifted from job to job – teacher, miner, stage coach guard for Wells Fargo (one of the brothers who founded American Express and formed Wells Fargo &amp; Company to provide express and banking services to 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4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in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8958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Printer’s apprentice, journalist, and editorial assistant at </a:t>
            </a:r>
            <a:r>
              <a:rPr lang="en-US" i="1" dirty="0" smtClean="0"/>
              <a:t>The Humboldt Times</a:t>
            </a:r>
            <a:r>
              <a:rPr lang="en-US" dirty="0" smtClean="0"/>
              <a:t> and </a:t>
            </a:r>
            <a:r>
              <a:rPr lang="en-US" i="1" dirty="0" smtClean="0"/>
              <a:t>The Northern Californian</a:t>
            </a:r>
            <a:endParaRPr lang="en-US" dirty="0" smtClean="0"/>
          </a:p>
          <a:p>
            <a:r>
              <a:rPr lang="en-US" dirty="0" smtClean="0"/>
              <a:t>1865 - graduated to positions with larger newspapers and magazines of San Francisco</a:t>
            </a:r>
          </a:p>
          <a:p>
            <a:r>
              <a:rPr lang="en-US" dirty="0" smtClean="0"/>
              <a:t>As editor of the weekly </a:t>
            </a:r>
            <a:r>
              <a:rPr lang="en-US" i="1" dirty="0" smtClean="0"/>
              <a:t>Californian</a:t>
            </a:r>
            <a:r>
              <a:rPr lang="en-US" dirty="0" smtClean="0"/>
              <a:t>, commissioned pieces from the then unknown writer Samuel Clemens (Mark Twain) – urged Twain to write some of the tall tales and stories of miners, resulting in “Celebrated Jumping Frog of Calaveras County,” that made Twain famous</a:t>
            </a:r>
          </a:p>
          <a:p>
            <a:r>
              <a:rPr lang="en-US" dirty="0" smtClean="0"/>
              <a:t>1868 – hired as first editor of literary magazine </a:t>
            </a:r>
            <a:r>
              <a:rPr lang="en-US" i="1" dirty="0" smtClean="0"/>
              <a:t>Overland Monthly</a:t>
            </a:r>
            <a:r>
              <a:rPr lang="en-US" dirty="0" smtClean="0"/>
              <a:t>, a position that catapulted him to national fame when he used the magazine as the venue fro his best stories and his popular poem “Plain Language from Truthful James”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Harte’s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5048249"/>
          </a:xfrm>
        </p:spPr>
        <p:txBody>
          <a:bodyPr>
            <a:normAutofit/>
          </a:bodyPr>
          <a:lstStyle/>
          <a:p>
            <a:r>
              <a:rPr lang="en-US" dirty="0" smtClean="0"/>
              <a:t>Unique blend of new and old</a:t>
            </a:r>
          </a:p>
          <a:p>
            <a:r>
              <a:rPr lang="en-US" dirty="0" smtClean="0"/>
              <a:t>Drew on his experiences in gold country to create characters, settings, and situations</a:t>
            </a:r>
          </a:p>
          <a:p>
            <a:r>
              <a:rPr lang="en-US" dirty="0" smtClean="0"/>
              <a:t>Explored the new genre of the short story with every element building to one unified effect</a:t>
            </a:r>
          </a:p>
          <a:p>
            <a:r>
              <a:rPr lang="en-US" dirty="0" smtClean="0"/>
              <a:t>Inspired by the classics but produced uniquely American parables</a:t>
            </a:r>
          </a:p>
          <a:p>
            <a:r>
              <a:rPr lang="en-US" dirty="0" smtClean="0"/>
              <a:t>Deal with some of man’s deepest concerns—life, death, friendship, love</a:t>
            </a:r>
          </a:p>
          <a:p>
            <a:r>
              <a:rPr lang="en-US" dirty="0" smtClean="0"/>
              <a:t>Had immense popular appeal – unstated theme that the greatest strength of America comes from its everyday people and that outward appearance and status are poor ways to judge human beings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and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Received a flood of offers for editorial positions and professional opportunities across the country; headed East and looked forward to becoming a part of the Eastern literary establishment (Emerson, Thoreau,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1871 – signed one-year contract for $10,000 (record-breaking salary for a writer at that time) with the </a:t>
            </a:r>
            <a:r>
              <a:rPr lang="en-US" i="1" dirty="0" smtClean="0"/>
              <a:t>Atlantic Monthly </a:t>
            </a:r>
            <a:r>
              <a:rPr lang="en-US" dirty="0" smtClean="0"/>
              <a:t>in Boston</a:t>
            </a:r>
          </a:p>
          <a:p>
            <a:r>
              <a:rPr lang="en-US" dirty="0" smtClean="0"/>
              <a:t>Promised </a:t>
            </a:r>
            <a:r>
              <a:rPr lang="en-US" i="1" dirty="0" smtClean="0"/>
              <a:t>AM</a:t>
            </a:r>
            <a:r>
              <a:rPr lang="en-US" dirty="0" smtClean="0"/>
              <a:t> a minimum of 12 stories and poems, but distracted by his status as a celebrity, he grew careless about meeting his obligations</a:t>
            </a:r>
          </a:p>
          <a:p>
            <a:r>
              <a:rPr lang="en-US" dirty="0" smtClean="0"/>
              <a:t>Perhaps he lost some of its vitality because he took himself out of the West</a:t>
            </a:r>
          </a:p>
          <a:p>
            <a:r>
              <a:rPr lang="en-US" i="1" dirty="0" smtClean="0"/>
              <a:t>AM </a:t>
            </a:r>
            <a:r>
              <a:rPr lang="en-US" dirty="0" smtClean="0"/>
              <a:t>did not renew contract and Harte found himself in need of income – began lecturing and writing plays but never again achieved success or acclaim he had come to expect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43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and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his connections in political world to attain diplomatic posts with the consulates in Germany and Scotland</a:t>
            </a:r>
          </a:p>
          <a:p>
            <a:r>
              <a:rPr lang="en-US" dirty="0" smtClean="0"/>
              <a:t>Relieved of his positions in 1885 due to “inattention to duty”</a:t>
            </a:r>
          </a:p>
          <a:p>
            <a:r>
              <a:rPr lang="en-US" dirty="0" smtClean="0"/>
              <a:t>Live rest of his life in London with the wealthy Van de </a:t>
            </a:r>
            <a:r>
              <a:rPr lang="en-US" dirty="0" err="1" smtClean="0"/>
              <a:t>Velde</a:t>
            </a:r>
            <a:r>
              <a:rPr lang="en-US" dirty="0" smtClean="0"/>
              <a:t> family</a:t>
            </a:r>
          </a:p>
          <a:p>
            <a:r>
              <a:rPr lang="en-US" dirty="0" smtClean="0"/>
              <a:t>Remained a prolific writer until his death but, though he was favorably received in Europe, American critics generally dismissed his work as repetitive, formulaic, and overly sentimental</a:t>
            </a:r>
          </a:p>
          <a:p>
            <a:r>
              <a:rPr lang="en-US" dirty="0" smtClean="0"/>
              <a:t>Reputation declined during 20</a:t>
            </a:r>
            <a:r>
              <a:rPr lang="en-US" baseline="30000" dirty="0" smtClean="0"/>
              <a:t>th</a:t>
            </a:r>
            <a:r>
              <a:rPr lang="en-US" dirty="0" smtClean="0"/>
              <a:t> century, but more recently scholars have begun to reassess his important contributions to the development of regionalism and the genre of western 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2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Harte’s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50863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Though his reputation had waned, Harte’s position in American literature is secure</a:t>
            </a:r>
          </a:p>
          <a:p>
            <a:r>
              <a:rPr lang="en-US" dirty="0" smtClean="0"/>
              <a:t>His ability to capture the “here today, gone tomorrow” life in mining camps enabled him to convey the uniqueness of that particular time and place </a:t>
            </a:r>
          </a:p>
          <a:p>
            <a:r>
              <a:rPr lang="en-US" smtClean="0"/>
              <a:t>A pioneer </a:t>
            </a:r>
            <a:r>
              <a:rPr lang="en-US" dirty="0" smtClean="0"/>
              <a:t>of a new kind of writing about America’s regional cultures, peoples, and dialects that came to be known as “local color”; his success inspired other writers to write about their own regions; local color writing became a major development in American literature in the late 1800s</a:t>
            </a:r>
          </a:p>
          <a:p>
            <a:r>
              <a:rPr lang="en-US" dirty="0" smtClean="0"/>
              <a:t>Also played a crucial role in the development and acceptance of the short story as a separate literary form of its own; his unpadded style, tight focus, and emotional impact were ideal for the form</a:t>
            </a:r>
          </a:p>
          <a:p>
            <a:r>
              <a:rPr lang="en-US" dirty="0" smtClean="0"/>
              <a:t>Shaped many images of the West that have become a permanent part of the folklore of America; created character types that have become the stock of countless Western tales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4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890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Bret Harte</vt:lpstr>
      <vt:lpstr>Bret Harte</vt:lpstr>
      <vt:lpstr>Beginnings</vt:lpstr>
      <vt:lpstr>Career in Journalism</vt:lpstr>
      <vt:lpstr>Harte’s Voice</vt:lpstr>
      <vt:lpstr>Rise and Fall</vt:lpstr>
      <vt:lpstr>Rise and Fall</vt:lpstr>
      <vt:lpstr>Harte’s Legacy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Coffman</dc:creator>
  <cp:lastModifiedBy>Molly Coffman</cp:lastModifiedBy>
  <cp:revision>10</cp:revision>
  <dcterms:created xsi:type="dcterms:W3CDTF">2019-01-27T02:57:22Z</dcterms:created>
  <dcterms:modified xsi:type="dcterms:W3CDTF">2019-01-27T06:29:56Z</dcterms:modified>
</cp:coreProperties>
</file>