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Biographies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Crucible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9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demonstrate a deep understanding of </a:t>
            </a:r>
            <a:r>
              <a:rPr lang="en-US" b="1" i="1" dirty="0"/>
              <a:t>The Crucible</a:t>
            </a:r>
            <a:r>
              <a:rPr lang="en-US" b="1" dirty="0"/>
              <a:t>’s themes, characters, conflicts and resolutions by citing evidence from the text to support assertions.</a:t>
            </a:r>
            <a:endParaRPr lang="en-US" dirty="0"/>
          </a:p>
          <a:p>
            <a:pPr lvl="0"/>
            <a:r>
              <a:rPr lang="en-US" b="1" dirty="0" smtClean="0"/>
              <a:t>How </a:t>
            </a:r>
            <a:r>
              <a:rPr lang="en-US" b="1" dirty="0"/>
              <a:t>do the characters change or not change? </a:t>
            </a:r>
            <a:endParaRPr lang="en-US" b="1" dirty="0" smtClean="0"/>
          </a:p>
          <a:p>
            <a:pPr lvl="0"/>
            <a:r>
              <a:rPr lang="en-US" b="1" dirty="0" smtClean="0"/>
              <a:t>Why </a:t>
            </a:r>
            <a:r>
              <a:rPr lang="en-US" b="1" dirty="0"/>
              <a:t>are these changes important? </a:t>
            </a:r>
            <a:endParaRPr lang="en-US" b="1" dirty="0" smtClean="0"/>
          </a:p>
          <a:p>
            <a:pPr lvl="0"/>
            <a:r>
              <a:rPr lang="en-US" b="1" dirty="0" smtClean="0"/>
              <a:t>What </a:t>
            </a:r>
            <a:r>
              <a:rPr lang="en-US" b="1" dirty="0"/>
              <a:t>are the most important lessons from </a:t>
            </a:r>
            <a:r>
              <a:rPr lang="en-US" b="1" i="1" dirty="0"/>
              <a:t>The Crucible</a:t>
            </a:r>
            <a:r>
              <a:rPr lang="en-US" b="1" dirty="0"/>
              <a:t> and how do they relate to our lives?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4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Bios -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b="1" dirty="0" smtClean="0"/>
              <a:t>Sign up for character.</a:t>
            </a:r>
          </a:p>
          <a:p>
            <a:pPr lvl="2"/>
            <a:r>
              <a:rPr lang="en-US" b="1" dirty="0"/>
              <a:t>major character</a:t>
            </a:r>
            <a:endParaRPr lang="en-US" dirty="0"/>
          </a:p>
          <a:p>
            <a:pPr lvl="2"/>
            <a:r>
              <a:rPr lang="en-US" b="1" dirty="0" smtClean="0"/>
              <a:t>different character for each group (no more than 4 people in a group)</a:t>
            </a:r>
          </a:p>
          <a:p>
            <a:pPr lvl="1"/>
            <a:r>
              <a:rPr lang="en-US" b="1" dirty="0" smtClean="0"/>
              <a:t>Brainstorm a list </a:t>
            </a:r>
            <a:r>
              <a:rPr lang="en-US" b="1" dirty="0"/>
              <a:t>of </a:t>
            </a:r>
            <a:r>
              <a:rPr lang="en-US" b="1" dirty="0" smtClean="0"/>
              <a:t>important characteristics. </a:t>
            </a:r>
          </a:p>
          <a:p>
            <a:pPr lvl="2"/>
            <a:r>
              <a:rPr lang="en-US" b="1" dirty="0" smtClean="0"/>
              <a:t>Deep and Broad</a:t>
            </a:r>
          </a:p>
          <a:p>
            <a:pPr lvl="2"/>
            <a:r>
              <a:rPr lang="en-US" b="1" dirty="0" smtClean="0"/>
              <a:t>How does the </a:t>
            </a:r>
            <a:r>
              <a:rPr lang="en-US" b="1" dirty="0"/>
              <a:t>character </a:t>
            </a:r>
            <a:r>
              <a:rPr lang="en-US" b="1" dirty="0" smtClean="0"/>
              <a:t>change (or does he/she)? Static or dynamic?</a:t>
            </a:r>
          </a:p>
          <a:p>
            <a:pPr lvl="2"/>
            <a:r>
              <a:rPr lang="en-US" b="1" dirty="0" smtClean="0"/>
              <a:t>Why is each characteristic </a:t>
            </a:r>
            <a:r>
              <a:rPr lang="en-US" b="1" dirty="0"/>
              <a:t>important to the meaning/themes of the </a:t>
            </a:r>
            <a:r>
              <a:rPr lang="en-US" b="1" dirty="0" smtClean="0"/>
              <a:t>play? </a:t>
            </a:r>
            <a:endParaRPr lang="en-US" dirty="0"/>
          </a:p>
          <a:p>
            <a:pPr lvl="1"/>
            <a:r>
              <a:rPr lang="en-US" b="1" dirty="0" smtClean="0"/>
              <a:t>Find </a:t>
            </a:r>
            <a:r>
              <a:rPr lang="en-US" b="1" dirty="0"/>
              <a:t>a specific quote from the play that illustrates each </a:t>
            </a:r>
            <a:r>
              <a:rPr lang="en-US" b="1" dirty="0" smtClean="0"/>
              <a:t>characteristic. </a:t>
            </a:r>
            <a:endParaRPr lang="en-US" sz="2000" dirty="0"/>
          </a:p>
          <a:p>
            <a:pPr lvl="1"/>
            <a:r>
              <a:rPr lang="en-US" b="1" dirty="0" smtClean="0"/>
              <a:t>Think </a:t>
            </a:r>
            <a:r>
              <a:rPr lang="en-US" b="1" dirty="0"/>
              <a:t>of a visual way </a:t>
            </a:r>
            <a:r>
              <a:rPr lang="en-US" b="1" dirty="0" smtClean="0"/>
              <a:t>to represent </a:t>
            </a:r>
            <a:r>
              <a:rPr lang="en-US" b="1" dirty="0"/>
              <a:t>each characteristic.</a:t>
            </a:r>
            <a:endParaRPr lang="en-US" sz="2000" dirty="0"/>
          </a:p>
          <a:p>
            <a:pPr lvl="1"/>
            <a:r>
              <a:rPr lang="en-US" b="1" dirty="0" smtClean="0"/>
              <a:t>Create the </a:t>
            </a:r>
            <a:r>
              <a:rPr lang="en-US" b="1" dirty="0"/>
              <a:t>“body </a:t>
            </a:r>
            <a:r>
              <a:rPr lang="en-US" b="1" dirty="0" smtClean="0"/>
              <a:t>biography,” </a:t>
            </a:r>
            <a:r>
              <a:rPr lang="en-US" b="1" dirty="0"/>
              <a:t>incorporating the characteristics and quotes in symbolic manner. </a:t>
            </a:r>
            <a:endParaRPr lang="en-US" b="1" dirty="0" smtClean="0"/>
          </a:p>
          <a:p>
            <a:pPr lvl="1"/>
            <a:r>
              <a:rPr lang="en-US" b="1" dirty="0" smtClean="0"/>
              <a:t>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Bios -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Thorough and accurate representations</a:t>
            </a:r>
          </a:p>
          <a:p>
            <a:r>
              <a:rPr lang="en-US" dirty="0" smtClean="0"/>
              <a:t>Focus on abstract characteristics (not only literal or physical descriptions)</a:t>
            </a:r>
          </a:p>
          <a:p>
            <a:r>
              <a:rPr lang="en-US" dirty="0" smtClean="0"/>
              <a:t>Use of quotes or specific support from text</a:t>
            </a:r>
          </a:p>
          <a:p>
            <a:r>
              <a:rPr lang="en-US" dirty="0" smtClean="0"/>
              <a:t>Creativity</a:t>
            </a:r>
          </a:p>
          <a:p>
            <a:r>
              <a:rPr lang="en-US" dirty="0" smtClean="0"/>
              <a:t>Nea</a:t>
            </a:r>
            <a:r>
              <a:rPr lang="en-US" dirty="0" smtClean="0"/>
              <a:t>t/Attractive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Group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4292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13</TotalTime>
  <Words>196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View</vt:lpstr>
      <vt:lpstr>Body Biographies</vt:lpstr>
      <vt:lpstr>Objectives</vt:lpstr>
      <vt:lpstr>Body Bios - Steps</vt:lpstr>
      <vt:lpstr>Body Bios - Rubric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Biographies</dc:title>
  <dc:creator>Molly Coffman</dc:creator>
  <cp:lastModifiedBy>Molly L. Coffman</cp:lastModifiedBy>
  <cp:revision>3</cp:revision>
  <dcterms:created xsi:type="dcterms:W3CDTF">2014-08-25T03:05:35Z</dcterms:created>
  <dcterms:modified xsi:type="dcterms:W3CDTF">2014-08-25T12:14:46Z</dcterms:modified>
</cp:coreProperties>
</file>