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535932C-817D-49BC-B147-2F5B34FE423D}" type="datetimeFigureOut">
              <a:rPr lang="en-US" smtClean="0"/>
              <a:t>2/1/2012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3A6E80F-CB39-43E9-A6C8-E17D4C5E71A8}"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35932C-817D-49BC-B147-2F5B34FE423D}" type="datetimeFigureOut">
              <a:rPr lang="en-US" smtClean="0"/>
              <a:t>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A6E80F-CB39-43E9-A6C8-E17D4C5E71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35932C-817D-49BC-B147-2F5B34FE423D}" type="datetimeFigureOut">
              <a:rPr lang="en-US" smtClean="0"/>
              <a:t>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A6E80F-CB39-43E9-A6C8-E17D4C5E71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35932C-817D-49BC-B147-2F5B34FE423D}" type="datetimeFigureOut">
              <a:rPr lang="en-US" smtClean="0"/>
              <a:t>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A6E80F-CB39-43E9-A6C8-E17D4C5E71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535932C-817D-49BC-B147-2F5B34FE423D}" type="datetimeFigureOut">
              <a:rPr lang="en-US" smtClean="0"/>
              <a:t>2/1/2012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3A6E80F-CB39-43E9-A6C8-E17D4C5E71A8}"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35932C-817D-49BC-B147-2F5B34FE423D}" type="datetimeFigureOut">
              <a:rPr lang="en-US" smtClean="0"/>
              <a:t>2/1/2012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3A6E80F-CB39-43E9-A6C8-E17D4C5E71A8}"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35932C-817D-49BC-B147-2F5B34FE423D}" type="datetimeFigureOut">
              <a:rPr lang="en-US" smtClean="0"/>
              <a:t>2/1/2012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3A6E80F-CB39-43E9-A6C8-E17D4C5E71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535932C-817D-49BC-B147-2F5B34FE423D}" type="datetimeFigureOut">
              <a:rPr lang="en-US" smtClean="0"/>
              <a:t>2/1/2012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3A6E80F-CB39-43E9-A6C8-E17D4C5E71A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35932C-817D-49BC-B147-2F5B34FE423D}" type="datetimeFigureOut">
              <a:rPr lang="en-US" smtClean="0"/>
              <a:t>2/1/2012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3A6E80F-CB39-43E9-A6C8-E17D4C5E71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535932C-817D-49BC-B147-2F5B34FE423D}" type="datetimeFigureOut">
              <a:rPr lang="en-US" smtClean="0"/>
              <a:t>2/1/2012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3A6E80F-CB39-43E9-A6C8-E17D4C5E71A8}"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535932C-817D-49BC-B147-2F5B34FE423D}" type="datetimeFigureOut">
              <a:rPr lang="en-US" smtClean="0"/>
              <a:t>2/1/2012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3A6E80F-CB39-43E9-A6C8-E17D4C5E71A8}"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535932C-817D-49BC-B147-2F5B34FE423D}" type="datetimeFigureOut">
              <a:rPr lang="en-US" smtClean="0"/>
              <a:t>2/1/2012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3A6E80F-CB39-43E9-A6C8-E17D4C5E71A8}"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228600"/>
            <a:ext cx="8229600" cy="2209800"/>
          </a:xfrm>
        </p:spPr>
        <p:txBody>
          <a:bodyPr/>
          <a:lstStyle/>
          <a:p>
            <a:r>
              <a:rPr lang="en-US" dirty="0" smtClean="0"/>
              <a:t>Anne Bradstreet</a:t>
            </a:r>
            <a:endParaRPr lang="en-US" dirty="0"/>
          </a:p>
        </p:txBody>
      </p:sp>
      <p:sp>
        <p:nvSpPr>
          <p:cNvPr id="3" name="Subtitle 2"/>
          <p:cNvSpPr>
            <a:spLocks noGrp="1"/>
          </p:cNvSpPr>
          <p:nvPr>
            <p:ph type="subTitle" idx="1"/>
          </p:nvPr>
        </p:nvSpPr>
        <p:spPr/>
        <p:txBody>
          <a:bodyPr/>
          <a:lstStyle/>
          <a:p>
            <a:r>
              <a:rPr lang="en-US" dirty="0" smtClean="0"/>
              <a:t>1612-1672</a:t>
            </a:r>
            <a:endParaRPr lang="en-US" dirty="0"/>
          </a:p>
        </p:txBody>
      </p:sp>
      <p:pic>
        <p:nvPicPr>
          <p:cNvPr id="23554" name="Picture 2" descr="http://www.focusdep.com/images/Anne_Bronte_1179078737051333.jpg"/>
          <p:cNvPicPr>
            <a:picLocks noChangeAspect="1" noChangeArrowheads="1"/>
          </p:cNvPicPr>
          <p:nvPr/>
        </p:nvPicPr>
        <p:blipFill>
          <a:blip r:embed="rId2" cstate="print"/>
          <a:srcRect/>
          <a:stretch>
            <a:fillRect/>
          </a:stretch>
        </p:blipFill>
        <p:spPr bwMode="auto">
          <a:xfrm>
            <a:off x="2590800" y="2533649"/>
            <a:ext cx="3495675" cy="43243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a:t>
            </a:r>
            <a:endParaRPr lang="en-US" dirty="0"/>
          </a:p>
        </p:txBody>
      </p:sp>
      <p:sp>
        <p:nvSpPr>
          <p:cNvPr id="3" name="Content Placeholder 2"/>
          <p:cNvSpPr>
            <a:spLocks noGrp="1"/>
          </p:cNvSpPr>
          <p:nvPr>
            <p:ph sz="half" idx="1"/>
          </p:nvPr>
        </p:nvSpPr>
        <p:spPr>
          <a:xfrm>
            <a:off x="457200" y="1645920"/>
            <a:ext cx="5029200" cy="4526280"/>
          </a:xfrm>
        </p:spPr>
        <p:txBody>
          <a:bodyPr>
            <a:normAutofit/>
          </a:bodyPr>
          <a:lstStyle/>
          <a:p>
            <a:r>
              <a:rPr lang="en-US" dirty="0" smtClean="0"/>
              <a:t>First American poet, according to many</a:t>
            </a:r>
          </a:p>
          <a:p>
            <a:r>
              <a:rPr lang="en-US" dirty="0" smtClean="0"/>
              <a:t>First published American woman</a:t>
            </a:r>
          </a:p>
          <a:p>
            <a:r>
              <a:rPr lang="en-US" i="1" dirty="0" smtClean="0"/>
              <a:t>The Tenth Muse Lately Sprung Up in America, By Gentlewoman of those Parts</a:t>
            </a:r>
          </a:p>
          <a:p>
            <a:pPr lvl="1"/>
            <a:r>
              <a:rPr lang="en-US" dirty="0" smtClean="0"/>
              <a:t>Published  without her knowledge by brother-in-law John Woodbridge</a:t>
            </a:r>
          </a:p>
        </p:txBody>
      </p:sp>
      <p:pic>
        <p:nvPicPr>
          <p:cNvPr id="31746" name="Picture 2" descr="Image Detail"/>
          <p:cNvPicPr>
            <a:picLocks noChangeAspect="1" noChangeArrowheads="1"/>
          </p:cNvPicPr>
          <p:nvPr/>
        </p:nvPicPr>
        <p:blipFill>
          <a:blip r:embed="rId2" cstate="print"/>
          <a:srcRect/>
          <a:stretch>
            <a:fillRect/>
          </a:stretch>
        </p:blipFill>
        <p:spPr bwMode="auto">
          <a:xfrm>
            <a:off x="5715000" y="1676400"/>
            <a:ext cx="2819400" cy="434278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Life</a:t>
            </a:r>
            <a:endParaRPr lang="en-US" dirty="0"/>
          </a:p>
        </p:txBody>
      </p:sp>
      <p:sp>
        <p:nvSpPr>
          <p:cNvPr id="3" name="Content Placeholder 2"/>
          <p:cNvSpPr>
            <a:spLocks noGrp="1"/>
          </p:cNvSpPr>
          <p:nvPr>
            <p:ph sz="half" idx="1"/>
          </p:nvPr>
        </p:nvSpPr>
        <p:spPr>
          <a:xfrm>
            <a:off x="457200" y="1645920"/>
            <a:ext cx="4343400" cy="4526280"/>
          </a:xfrm>
        </p:spPr>
        <p:txBody>
          <a:bodyPr>
            <a:normAutofit fontScale="92500"/>
          </a:bodyPr>
          <a:lstStyle/>
          <a:p>
            <a:r>
              <a:rPr lang="en-US" dirty="0" smtClean="0"/>
              <a:t>Born </a:t>
            </a:r>
            <a:r>
              <a:rPr lang="en-US" dirty="0" smtClean="0"/>
              <a:t>in Northampton, England, in </a:t>
            </a:r>
            <a:r>
              <a:rPr lang="en-US" dirty="0" smtClean="0"/>
              <a:t>1612</a:t>
            </a:r>
          </a:p>
          <a:p>
            <a:r>
              <a:rPr lang="en-US" dirty="0" smtClean="0"/>
              <a:t>Parents:  </a:t>
            </a:r>
            <a:r>
              <a:rPr lang="en-US" dirty="0" smtClean="0"/>
              <a:t>Thomas Dudley and Dorothy </a:t>
            </a:r>
            <a:r>
              <a:rPr lang="en-US" dirty="0" err="1" smtClean="0"/>
              <a:t>Yorke</a:t>
            </a:r>
            <a:endParaRPr lang="en-US" dirty="0" smtClean="0"/>
          </a:p>
          <a:p>
            <a:r>
              <a:rPr lang="en-US" dirty="0" smtClean="0"/>
              <a:t>Well-educated gentlewoman </a:t>
            </a:r>
            <a:r>
              <a:rPr lang="en-US" dirty="0" smtClean="0"/>
              <a:t>of noble heritage </a:t>
            </a:r>
            <a:endParaRPr lang="en-US" dirty="0" smtClean="0"/>
          </a:p>
          <a:p>
            <a:r>
              <a:rPr lang="en-US" dirty="0" smtClean="0"/>
              <a:t>At 16, married Simon Bradstreet</a:t>
            </a:r>
            <a:r>
              <a:rPr lang="en-US" dirty="0" smtClean="0"/>
              <a:t> </a:t>
            </a:r>
            <a:endParaRPr lang="en-US" dirty="0" smtClean="0"/>
          </a:p>
          <a:p>
            <a:r>
              <a:rPr lang="en-US" dirty="0" smtClean="0"/>
              <a:t>At 17, emigrated </a:t>
            </a:r>
            <a:r>
              <a:rPr lang="en-US" dirty="0" smtClean="0"/>
              <a:t>to America </a:t>
            </a:r>
            <a:r>
              <a:rPr lang="en-US" dirty="0" smtClean="0"/>
              <a:t>on </a:t>
            </a:r>
            <a:r>
              <a:rPr lang="en-US" dirty="0" smtClean="0"/>
              <a:t>the </a:t>
            </a:r>
            <a:r>
              <a:rPr lang="en-US" i="1" dirty="0" err="1" smtClean="0"/>
              <a:t>Arabella</a:t>
            </a:r>
            <a:endParaRPr lang="en-US" i="1" dirty="0"/>
          </a:p>
        </p:txBody>
      </p:sp>
      <p:pic>
        <p:nvPicPr>
          <p:cNvPr id="30722" name="Picture 2" descr="Image Detail"/>
          <p:cNvPicPr>
            <a:picLocks noChangeAspect="1" noChangeArrowheads="1"/>
          </p:cNvPicPr>
          <p:nvPr/>
        </p:nvPicPr>
        <p:blipFill>
          <a:blip r:embed="rId2" cstate="print"/>
          <a:srcRect/>
          <a:stretch>
            <a:fillRect/>
          </a:stretch>
        </p:blipFill>
        <p:spPr bwMode="auto">
          <a:xfrm>
            <a:off x="4572000" y="3932378"/>
            <a:ext cx="3422649" cy="24684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24" name="Picture 4" descr="Image Detail"/>
          <p:cNvPicPr>
            <a:picLocks noChangeAspect="1" noChangeArrowheads="1"/>
          </p:cNvPicPr>
          <p:nvPr/>
        </p:nvPicPr>
        <p:blipFill>
          <a:blip r:embed="rId3" cstate="print"/>
          <a:srcRect/>
          <a:stretch>
            <a:fillRect/>
          </a:stretch>
        </p:blipFill>
        <p:spPr bwMode="auto">
          <a:xfrm>
            <a:off x="6629400" y="1647306"/>
            <a:ext cx="2057400" cy="254369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Trials and Tribulations</a:t>
            </a:r>
            <a:endParaRPr lang="en-US" dirty="0"/>
          </a:p>
        </p:txBody>
      </p:sp>
      <p:sp>
        <p:nvSpPr>
          <p:cNvPr id="3" name="Content Placeholder 2"/>
          <p:cNvSpPr>
            <a:spLocks noGrp="1"/>
          </p:cNvSpPr>
          <p:nvPr>
            <p:ph idx="1"/>
          </p:nvPr>
        </p:nvSpPr>
        <p:spPr/>
        <p:txBody>
          <a:bodyPr/>
          <a:lstStyle/>
          <a:p>
            <a:r>
              <a:rPr lang="en-US" dirty="0" smtClean="0"/>
              <a:t>Journey to New World – very difficult</a:t>
            </a:r>
          </a:p>
          <a:p>
            <a:r>
              <a:rPr lang="en-US" dirty="0" smtClean="0"/>
              <a:t>Difficult to adapt once arrived</a:t>
            </a:r>
          </a:p>
          <a:p>
            <a:r>
              <a:rPr lang="en-US" dirty="0" smtClean="0"/>
              <a:t>Small pox and paralysis</a:t>
            </a:r>
          </a:p>
          <a:p>
            <a:r>
              <a:rPr lang="en-US" dirty="0" smtClean="0"/>
              <a:t>Fire that consumed her home and all her belongings</a:t>
            </a:r>
          </a:p>
          <a:p>
            <a:r>
              <a:rPr lang="en-US" dirty="0" smtClean="0"/>
              <a:t>Bradstreet looked to her faith to sustain her.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Blessing and Bounty</a:t>
            </a:r>
            <a:endParaRPr lang="en-US" dirty="0"/>
          </a:p>
        </p:txBody>
      </p:sp>
      <p:sp>
        <p:nvSpPr>
          <p:cNvPr id="3" name="Content Placeholder 2"/>
          <p:cNvSpPr>
            <a:spLocks noGrp="1"/>
          </p:cNvSpPr>
          <p:nvPr>
            <p:ph sz="half" idx="1"/>
          </p:nvPr>
        </p:nvSpPr>
        <p:spPr>
          <a:xfrm>
            <a:off x="457200" y="1645920"/>
            <a:ext cx="6096000" cy="4526280"/>
          </a:xfrm>
        </p:spPr>
        <p:txBody>
          <a:bodyPr/>
          <a:lstStyle/>
          <a:p>
            <a:r>
              <a:rPr lang="en-US" dirty="0" smtClean="0"/>
              <a:t>Eight children</a:t>
            </a:r>
          </a:p>
          <a:p>
            <a:r>
              <a:rPr lang="en-US" dirty="0" smtClean="0"/>
              <a:t>Simon prosperous politically and financially</a:t>
            </a:r>
          </a:p>
          <a:p>
            <a:r>
              <a:rPr lang="en-US" dirty="0" smtClean="0"/>
              <a:t>Poems published in England and accepted fairly well</a:t>
            </a:r>
            <a:endParaRPr lang="en-US" dirty="0"/>
          </a:p>
        </p:txBody>
      </p:sp>
      <p:pic>
        <p:nvPicPr>
          <p:cNvPr id="28674" name="Picture 2" descr="Image Detail"/>
          <p:cNvPicPr>
            <a:picLocks noChangeAspect="1" noChangeArrowheads="1"/>
          </p:cNvPicPr>
          <p:nvPr/>
        </p:nvPicPr>
        <p:blipFill>
          <a:blip r:embed="rId2" cstate="print"/>
          <a:srcRect l="7655" t="1516" r="8134" b="2954"/>
          <a:stretch>
            <a:fillRect/>
          </a:stretch>
        </p:blipFill>
        <p:spPr bwMode="auto">
          <a:xfrm>
            <a:off x="6858000" y="1524000"/>
            <a:ext cx="1676400" cy="4800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Free Thinking Puritan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Puritan women </a:t>
            </a:r>
          </a:p>
          <a:p>
            <a:pPr lvl="1"/>
            <a:r>
              <a:rPr lang="en-US" dirty="0" smtClean="0"/>
              <a:t>not to </a:t>
            </a:r>
            <a:r>
              <a:rPr lang="en-US" dirty="0" smtClean="0"/>
              <a:t>pursue intellectual enlightenment, let alone create and air their views and </a:t>
            </a:r>
            <a:r>
              <a:rPr lang="en-US" dirty="0" smtClean="0"/>
              <a:t>opinions</a:t>
            </a:r>
            <a:endParaRPr lang="en-US" dirty="0" smtClean="0"/>
          </a:p>
          <a:p>
            <a:pPr lvl="1"/>
            <a:r>
              <a:rPr lang="en-US" dirty="0" smtClean="0"/>
              <a:t>Relegated to traditional roles</a:t>
            </a:r>
          </a:p>
          <a:p>
            <a:r>
              <a:rPr lang="en-US" dirty="0" smtClean="0"/>
              <a:t>S</a:t>
            </a:r>
            <a:r>
              <a:rPr lang="en-US" dirty="0" smtClean="0"/>
              <a:t>earch </a:t>
            </a:r>
            <a:r>
              <a:rPr lang="en-US" dirty="0" smtClean="0"/>
              <a:t>for knowledge </a:t>
            </a:r>
            <a:r>
              <a:rPr lang="en-US" dirty="0" smtClean="0"/>
              <a:t>seen </a:t>
            </a:r>
            <a:r>
              <a:rPr lang="en-US" dirty="0" smtClean="0"/>
              <a:t>as being against God's </a:t>
            </a:r>
            <a:r>
              <a:rPr lang="en-US" dirty="0" smtClean="0"/>
              <a:t>will</a:t>
            </a:r>
          </a:p>
          <a:p>
            <a:r>
              <a:rPr lang="en-US" dirty="0" smtClean="0"/>
              <a:t>Wrote </a:t>
            </a:r>
            <a:r>
              <a:rPr lang="en-US" dirty="0" smtClean="0"/>
              <a:t>for herself, her family, and close circle of educated friends, and did not intend on publication</a:t>
            </a:r>
            <a:r>
              <a:rPr lang="en-US" dirty="0" smtClean="0"/>
              <a:t>.</a:t>
            </a:r>
          </a:p>
          <a:p>
            <a:r>
              <a:rPr lang="en-US" dirty="0" smtClean="0"/>
              <a:t>Anne Hutchinson</a:t>
            </a:r>
          </a:p>
          <a:p>
            <a:pPr lvl="1"/>
            <a:r>
              <a:rPr lang="en-US" dirty="0" smtClean="0"/>
              <a:t>one of Bradstreet’s close friends</a:t>
            </a:r>
          </a:p>
          <a:p>
            <a:pPr lvl="1"/>
            <a:r>
              <a:rPr lang="en-US" dirty="0" smtClean="0"/>
              <a:t>a </a:t>
            </a:r>
            <a:r>
              <a:rPr lang="en-US" dirty="0" smtClean="0"/>
              <a:t>religious and educated </a:t>
            </a:r>
            <a:r>
              <a:rPr lang="en-US" dirty="0" smtClean="0"/>
              <a:t>woman</a:t>
            </a:r>
          </a:p>
          <a:p>
            <a:pPr lvl="1"/>
            <a:r>
              <a:rPr lang="en-US" dirty="0" smtClean="0"/>
              <a:t>banished </a:t>
            </a:r>
            <a:r>
              <a:rPr lang="en-US" dirty="0" smtClean="0"/>
              <a:t>from her </a:t>
            </a:r>
            <a:r>
              <a:rPr lang="en-US" dirty="0" smtClean="0"/>
              <a:t>community for expressing her views publicly</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a:t>
            </a:r>
            <a:endParaRPr lang="en-US" dirty="0"/>
          </a:p>
        </p:txBody>
      </p:sp>
      <p:sp>
        <p:nvSpPr>
          <p:cNvPr id="3" name="Content Placeholder 2"/>
          <p:cNvSpPr>
            <a:spLocks noGrp="1"/>
          </p:cNvSpPr>
          <p:nvPr>
            <p:ph sz="half" idx="1"/>
          </p:nvPr>
        </p:nvSpPr>
        <p:spPr>
          <a:xfrm>
            <a:off x="457200" y="1645920"/>
            <a:ext cx="4800600" cy="4526280"/>
          </a:xfrm>
        </p:spPr>
        <p:txBody>
          <a:bodyPr>
            <a:normAutofit/>
          </a:bodyPr>
          <a:lstStyle/>
          <a:p>
            <a:r>
              <a:rPr lang="en-US" dirty="0" smtClean="0"/>
              <a:t>Contracted tuberculosis </a:t>
            </a:r>
          </a:p>
          <a:p>
            <a:r>
              <a:rPr lang="en-US" dirty="0" smtClean="0"/>
              <a:t>Shortly after, lost </a:t>
            </a:r>
            <a:r>
              <a:rPr lang="en-US" dirty="0" smtClean="0"/>
              <a:t>her daughter Dorothy to illness as </a:t>
            </a:r>
            <a:r>
              <a:rPr lang="en-US" dirty="0" smtClean="0"/>
              <a:t>well</a:t>
            </a:r>
          </a:p>
          <a:p>
            <a:r>
              <a:rPr lang="en-US" dirty="0" smtClean="0"/>
              <a:t>Found </a:t>
            </a:r>
            <a:r>
              <a:rPr lang="en-US" dirty="0" smtClean="0"/>
              <a:t>solace in thinking of her daughter in a better </a:t>
            </a:r>
            <a:r>
              <a:rPr lang="en-US" dirty="0" smtClean="0"/>
              <a:t>place </a:t>
            </a:r>
            <a:endParaRPr lang="en-US" dirty="0" smtClean="0"/>
          </a:p>
          <a:p>
            <a:r>
              <a:rPr lang="en-US" dirty="0" smtClean="0"/>
              <a:t>Died </a:t>
            </a:r>
            <a:r>
              <a:rPr lang="en-US" dirty="0" smtClean="0"/>
              <a:t>September 16, 1672, in Andover, Massachusetts, at </a:t>
            </a:r>
            <a:r>
              <a:rPr lang="en-US" dirty="0" smtClean="0"/>
              <a:t>age 60</a:t>
            </a:r>
            <a:endParaRPr lang="en-US" dirty="0" smtClean="0"/>
          </a:p>
          <a:p>
            <a:endParaRPr lang="en-US" dirty="0"/>
          </a:p>
        </p:txBody>
      </p:sp>
      <p:pic>
        <p:nvPicPr>
          <p:cNvPr id="26626" name="Picture 2" descr="Image Detail"/>
          <p:cNvPicPr>
            <a:picLocks noChangeAspect="1" noChangeArrowheads="1"/>
          </p:cNvPicPr>
          <p:nvPr/>
        </p:nvPicPr>
        <p:blipFill>
          <a:blip r:embed="rId2" cstate="print"/>
          <a:srcRect/>
          <a:stretch>
            <a:fillRect/>
          </a:stretch>
        </p:blipFill>
        <p:spPr bwMode="auto">
          <a:xfrm>
            <a:off x="5562600" y="1524000"/>
            <a:ext cx="2971800" cy="4427982"/>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914400"/>
            <a:ext cx="8001000" cy="1938992"/>
          </a:xfrm>
          <a:prstGeom prst="rect">
            <a:avLst/>
          </a:prstGeom>
          <a:noFill/>
        </p:spPr>
        <p:txBody>
          <a:bodyPr wrap="square" rtlCol="0">
            <a:spAutoFit/>
          </a:bodyPr>
          <a:lstStyle/>
          <a:p>
            <a:r>
              <a:rPr lang="en-US" sz="2400" dirty="0" smtClean="0"/>
              <a:t>“If we had no winter, the spring would not be so pleasant; </a:t>
            </a:r>
          </a:p>
          <a:p>
            <a:r>
              <a:rPr lang="en-US" sz="2400" dirty="0" smtClean="0"/>
              <a:t>If we did not sometimes taste of adversity, prosperity would not be so welcome.”</a:t>
            </a:r>
          </a:p>
          <a:p>
            <a:pPr lvl="8"/>
            <a:r>
              <a:rPr lang="en-US" sz="2400" dirty="0" smtClean="0"/>
              <a:t>--Anne Bradstreet</a:t>
            </a:r>
            <a:endParaRPr lang="en-US" sz="2400" dirty="0"/>
          </a:p>
        </p:txBody>
      </p:sp>
      <p:pic>
        <p:nvPicPr>
          <p:cNvPr id="33794" name="Picture 2" descr="http://img.timeinc.net/time/2011/personoftheyear/images/mag_content/poy_10q_giffords_alt_1226.jpg"/>
          <p:cNvPicPr>
            <a:picLocks noChangeAspect="1" noChangeArrowheads="1"/>
          </p:cNvPicPr>
          <p:nvPr/>
        </p:nvPicPr>
        <p:blipFill>
          <a:blip r:embed="rId2" cstate="print"/>
          <a:srcRect b="6112"/>
          <a:stretch>
            <a:fillRect/>
          </a:stretch>
        </p:blipFill>
        <p:spPr bwMode="auto">
          <a:xfrm>
            <a:off x="533400" y="2819400"/>
            <a:ext cx="2924175" cy="3657600"/>
          </a:xfrm>
          <a:prstGeom prst="rect">
            <a:avLst/>
          </a:prstGeom>
          <a:noFill/>
        </p:spPr>
      </p:pic>
      <p:sp>
        <p:nvSpPr>
          <p:cNvPr id="7" name="TextBox 6"/>
          <p:cNvSpPr txBox="1"/>
          <p:nvPr/>
        </p:nvSpPr>
        <p:spPr>
          <a:xfrm>
            <a:off x="3505200" y="5867400"/>
            <a:ext cx="5410200" cy="369332"/>
          </a:xfrm>
          <a:prstGeom prst="rect">
            <a:avLst/>
          </a:prstGeom>
          <a:noFill/>
        </p:spPr>
        <p:txBody>
          <a:bodyPr wrap="square" rtlCol="0">
            <a:spAutoFit/>
          </a:bodyPr>
          <a:lstStyle/>
          <a:p>
            <a:r>
              <a:rPr lang="en-US" dirty="0" smtClean="0"/>
              <a:t>Arizona Congresswoman </a:t>
            </a:r>
            <a:r>
              <a:rPr lang="en-US" b="1" dirty="0" smtClean="0"/>
              <a:t>Gabrielle</a:t>
            </a:r>
            <a:r>
              <a:rPr lang="en-US" dirty="0" smtClean="0"/>
              <a:t> </a:t>
            </a:r>
            <a:r>
              <a:rPr lang="en-US" b="1" dirty="0" err="1" smtClean="0"/>
              <a:t>Giffords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153400" cy="6001643"/>
          </a:xfrm>
          <a:prstGeom prst="rect">
            <a:avLst/>
          </a:prstGeom>
          <a:noFill/>
        </p:spPr>
        <p:txBody>
          <a:bodyPr wrap="square" rtlCol="0">
            <a:spAutoFit/>
          </a:bodyPr>
          <a:lstStyle/>
          <a:p>
            <a:r>
              <a:rPr lang="en-US" sz="2400" dirty="0" smtClean="0"/>
              <a:t>Arizona Congresswoman </a:t>
            </a:r>
            <a:r>
              <a:rPr lang="en-US" sz="2400" b="1" dirty="0"/>
              <a:t>Gabrielle</a:t>
            </a:r>
            <a:r>
              <a:rPr lang="en-US" sz="2400" dirty="0" smtClean="0"/>
              <a:t> </a:t>
            </a:r>
            <a:r>
              <a:rPr lang="en-US" sz="2400" b="1" dirty="0" err="1"/>
              <a:t>Giffords</a:t>
            </a:r>
            <a:r>
              <a:rPr lang="en-US" sz="2400" dirty="0" smtClean="0"/>
              <a:t> does not remember anything about the day of the shootings in Tucson, in which she almost lost her life. She does, however, believe that although American politics can be ugly, the shooter is an individual who is very sick. She is as yet uncertain about whether she will run again for Congress; the key is whether she feels that she is able to perform the job. These days, she is up by 6:30 a.m., reads news media, then goes to rehabilitation and occupational, physical, and speech therapy. </a:t>
            </a:r>
            <a:r>
              <a:rPr lang="en-US" sz="2400" b="1" dirty="0" err="1"/>
              <a:t>Giffords</a:t>
            </a:r>
            <a:r>
              <a:rPr lang="en-US" sz="2400" dirty="0" smtClean="0"/>
              <a:t> confirms that her religious faith helped her through the crisis, and is inspired by American war veterans in her perseverance for recovery. She is concentrating on taking each day as it comes, and remain positive toward the future. </a:t>
            </a:r>
          </a:p>
          <a:p>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202</TotalTime>
  <Words>430</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Foundry</vt:lpstr>
      <vt:lpstr>Anne Bradstreet</vt:lpstr>
      <vt:lpstr>Significance</vt:lpstr>
      <vt:lpstr>Early Life</vt:lpstr>
      <vt:lpstr>Trials and Tribulations</vt:lpstr>
      <vt:lpstr>Blessing and Bounty</vt:lpstr>
      <vt:lpstr>The Free Thinking Puritan</vt:lpstr>
      <vt:lpstr>Death</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 Bradstreet</dc:title>
  <dc:creator>Owner</dc:creator>
  <cp:lastModifiedBy>Owner</cp:lastModifiedBy>
  <cp:revision>22</cp:revision>
  <dcterms:created xsi:type="dcterms:W3CDTF">2012-02-02T01:03:14Z</dcterms:created>
  <dcterms:modified xsi:type="dcterms:W3CDTF">2012-02-02T04:25:57Z</dcterms:modified>
</cp:coreProperties>
</file>