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9" r:id="rId2"/>
  </p:sldMasterIdLst>
  <p:notesMasterIdLst>
    <p:notesMasterId r:id="rId10"/>
  </p:notesMasterIdLst>
  <p:sldIdLst>
    <p:sldId id="256" r:id="rId3"/>
    <p:sldId id="260" r:id="rId4"/>
    <p:sldId id="259" r:id="rId5"/>
    <p:sldId id="258" r:id="rId6"/>
    <p:sldId id="257"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E6BEC-B7F3-497D-A7E4-068E0C2957F1}" v="1244" dt="2022-03-21T20:49:53.200"/>
    <p1510:client id="{8B988204-A039-E4FF-08B9-E8B0AB6341C3}" v="1391" dt="2022-10-08T04:12:50.543"/>
    <p1510:client id="{BE9CE1B3-FBF0-7CF8-D7F7-EB8ECE1BD828}" v="24" dt="2022-03-23T16:20:11"/>
    <p1510:client id="{E592899A-C805-60D0-CEA4-344C4896D4DE}" v="16" dt="2022-03-23T13:19:28.769"/>
    <p1510:client id="{FEE6A904-95F1-5678-802F-CAE8A117B329}" v="6" dt="2022-03-22T02:37:05.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L. Coffman" userId="S::mlcoffman@jmcss.org::2ed183d1-ceb8-4be9-a4ba-1a0778a92ba5" providerId="AD" clId="Web-{BE9CE1B3-FBF0-7CF8-D7F7-EB8ECE1BD828}"/>
    <pc:docChg chg="modSld">
      <pc:chgData name="Molly L. Coffman" userId="S::mlcoffman@jmcss.org::2ed183d1-ceb8-4be9-a4ba-1a0778a92ba5" providerId="AD" clId="Web-{BE9CE1B3-FBF0-7CF8-D7F7-EB8ECE1BD828}" dt="2022-03-23T16:20:11" v="23"/>
      <pc:docMkLst>
        <pc:docMk/>
      </pc:docMkLst>
      <pc:sldChg chg="addSp delSp modSp">
        <pc:chgData name="Molly L. Coffman" userId="S::mlcoffman@jmcss.org::2ed183d1-ceb8-4be9-a4ba-1a0778a92ba5" providerId="AD" clId="Web-{BE9CE1B3-FBF0-7CF8-D7F7-EB8ECE1BD828}" dt="2022-03-23T16:20:11" v="23"/>
        <pc:sldMkLst>
          <pc:docMk/>
          <pc:sldMk cId="2781422149" sldId="262"/>
        </pc:sldMkLst>
        <pc:graphicFrameChg chg="del">
          <ac:chgData name="Molly L. Coffman" userId="S::mlcoffman@jmcss.org::2ed183d1-ceb8-4be9-a4ba-1a0778a92ba5" providerId="AD" clId="Web-{BE9CE1B3-FBF0-7CF8-D7F7-EB8ECE1BD828}" dt="2022-03-23T16:19:26.499" v="0"/>
          <ac:graphicFrameMkLst>
            <pc:docMk/>
            <pc:sldMk cId="2781422149" sldId="262"/>
            <ac:graphicFrameMk id="15" creationId="{7B834860-A19C-4449-8F00-72805345DA7A}"/>
          </ac:graphicFrameMkLst>
        </pc:graphicFrameChg>
        <pc:graphicFrameChg chg="add mod modGraphic">
          <ac:chgData name="Molly L. Coffman" userId="S::mlcoffman@jmcss.org::2ed183d1-ceb8-4be9-a4ba-1a0778a92ba5" providerId="AD" clId="Web-{BE9CE1B3-FBF0-7CF8-D7F7-EB8ECE1BD828}" dt="2022-03-23T16:20:11" v="23"/>
          <ac:graphicFrameMkLst>
            <pc:docMk/>
            <pc:sldMk cId="2781422149" sldId="262"/>
            <ac:graphicFrameMk id="23" creationId="{D6323498-9D2D-05EB-C820-F4AA7D37446B}"/>
          </ac:graphicFrameMkLst>
        </pc:graphicFrameChg>
        <pc:inkChg chg="del">
          <ac:chgData name="Molly L. Coffman" userId="S::mlcoffman@jmcss.org::2ed183d1-ceb8-4be9-a4ba-1a0778a92ba5" providerId="AD" clId="Web-{BE9CE1B3-FBF0-7CF8-D7F7-EB8ECE1BD828}" dt="2022-03-23T16:19:30.467" v="16"/>
          <ac:inkMkLst>
            <pc:docMk/>
            <pc:sldMk cId="2781422149" sldId="262"/>
            <ac:inkMk id="2" creationId="{9382BE77-45C1-CA92-4A7F-B38E4E23F05E}"/>
          </ac:inkMkLst>
        </pc:inkChg>
        <pc:inkChg chg="del">
          <ac:chgData name="Molly L. Coffman" userId="S::mlcoffman@jmcss.org::2ed183d1-ceb8-4be9-a4ba-1a0778a92ba5" providerId="AD" clId="Web-{BE9CE1B3-FBF0-7CF8-D7F7-EB8ECE1BD828}" dt="2022-03-23T16:19:30.467" v="15"/>
          <ac:inkMkLst>
            <pc:docMk/>
            <pc:sldMk cId="2781422149" sldId="262"/>
            <ac:inkMk id="3" creationId="{E9B81F0A-4CEB-26AF-45DD-1A386BA48943}"/>
          </ac:inkMkLst>
        </pc:inkChg>
        <pc:inkChg chg="del">
          <ac:chgData name="Molly L. Coffman" userId="S::mlcoffman@jmcss.org::2ed183d1-ceb8-4be9-a4ba-1a0778a92ba5" providerId="AD" clId="Web-{BE9CE1B3-FBF0-7CF8-D7F7-EB8ECE1BD828}" dt="2022-03-23T16:19:30.467" v="14"/>
          <ac:inkMkLst>
            <pc:docMk/>
            <pc:sldMk cId="2781422149" sldId="262"/>
            <ac:inkMk id="4" creationId="{B2220783-A9CE-DE06-AEFE-A051DD1AFB3D}"/>
          </ac:inkMkLst>
        </pc:inkChg>
        <pc:inkChg chg="del">
          <ac:chgData name="Molly L. Coffman" userId="S::mlcoffman@jmcss.org::2ed183d1-ceb8-4be9-a4ba-1a0778a92ba5" providerId="AD" clId="Web-{BE9CE1B3-FBF0-7CF8-D7F7-EB8ECE1BD828}" dt="2022-03-23T16:19:30.467" v="13"/>
          <ac:inkMkLst>
            <pc:docMk/>
            <pc:sldMk cId="2781422149" sldId="262"/>
            <ac:inkMk id="6" creationId="{C1EA87FD-6672-1668-DE29-2253D7B4C484}"/>
          </ac:inkMkLst>
        </pc:inkChg>
        <pc:inkChg chg="del">
          <ac:chgData name="Molly L. Coffman" userId="S::mlcoffman@jmcss.org::2ed183d1-ceb8-4be9-a4ba-1a0778a92ba5" providerId="AD" clId="Web-{BE9CE1B3-FBF0-7CF8-D7F7-EB8ECE1BD828}" dt="2022-03-23T16:19:30.467" v="12"/>
          <ac:inkMkLst>
            <pc:docMk/>
            <pc:sldMk cId="2781422149" sldId="262"/>
            <ac:inkMk id="7" creationId="{94457ADB-1BCE-774A-2C4A-B9F831BE1C18}"/>
          </ac:inkMkLst>
        </pc:inkChg>
        <pc:inkChg chg="del">
          <ac:chgData name="Molly L. Coffman" userId="S::mlcoffman@jmcss.org::2ed183d1-ceb8-4be9-a4ba-1a0778a92ba5" providerId="AD" clId="Web-{BE9CE1B3-FBF0-7CF8-D7F7-EB8ECE1BD828}" dt="2022-03-23T16:19:30.467" v="11"/>
          <ac:inkMkLst>
            <pc:docMk/>
            <pc:sldMk cId="2781422149" sldId="262"/>
            <ac:inkMk id="8" creationId="{BF437624-EDF4-831E-C95A-9FCCD8D72076}"/>
          </ac:inkMkLst>
        </pc:inkChg>
        <pc:inkChg chg="del">
          <ac:chgData name="Molly L. Coffman" userId="S::mlcoffman@jmcss.org::2ed183d1-ceb8-4be9-a4ba-1a0778a92ba5" providerId="AD" clId="Web-{BE9CE1B3-FBF0-7CF8-D7F7-EB8ECE1BD828}" dt="2022-03-23T16:19:30.467" v="10"/>
          <ac:inkMkLst>
            <pc:docMk/>
            <pc:sldMk cId="2781422149" sldId="262"/>
            <ac:inkMk id="9" creationId="{1D685963-D5DF-2CD4-B832-CE4F148B789D}"/>
          </ac:inkMkLst>
        </pc:inkChg>
        <pc:inkChg chg="del">
          <ac:chgData name="Molly L. Coffman" userId="S::mlcoffman@jmcss.org::2ed183d1-ceb8-4be9-a4ba-1a0778a92ba5" providerId="AD" clId="Web-{BE9CE1B3-FBF0-7CF8-D7F7-EB8ECE1BD828}" dt="2022-03-23T16:19:30.467" v="9"/>
          <ac:inkMkLst>
            <pc:docMk/>
            <pc:sldMk cId="2781422149" sldId="262"/>
            <ac:inkMk id="10" creationId="{C7798483-80E2-2CE8-BB19-76DE8A40236F}"/>
          </ac:inkMkLst>
        </pc:inkChg>
        <pc:inkChg chg="del">
          <ac:chgData name="Molly L. Coffman" userId="S::mlcoffman@jmcss.org::2ed183d1-ceb8-4be9-a4ba-1a0778a92ba5" providerId="AD" clId="Web-{BE9CE1B3-FBF0-7CF8-D7F7-EB8ECE1BD828}" dt="2022-03-23T16:19:30.467" v="8"/>
          <ac:inkMkLst>
            <pc:docMk/>
            <pc:sldMk cId="2781422149" sldId="262"/>
            <ac:inkMk id="12" creationId="{E1C09804-6F95-16AD-7F07-47B0D05E0605}"/>
          </ac:inkMkLst>
        </pc:inkChg>
        <pc:inkChg chg="del">
          <ac:chgData name="Molly L. Coffman" userId="S::mlcoffman@jmcss.org::2ed183d1-ceb8-4be9-a4ba-1a0778a92ba5" providerId="AD" clId="Web-{BE9CE1B3-FBF0-7CF8-D7F7-EB8ECE1BD828}" dt="2022-03-23T16:19:30.467" v="7"/>
          <ac:inkMkLst>
            <pc:docMk/>
            <pc:sldMk cId="2781422149" sldId="262"/>
            <ac:inkMk id="13" creationId="{48359A64-C2A7-F820-B4C9-66093E5042E4}"/>
          </ac:inkMkLst>
        </pc:inkChg>
        <pc:inkChg chg="del">
          <ac:chgData name="Molly L. Coffman" userId="S::mlcoffman@jmcss.org::2ed183d1-ceb8-4be9-a4ba-1a0778a92ba5" providerId="AD" clId="Web-{BE9CE1B3-FBF0-7CF8-D7F7-EB8ECE1BD828}" dt="2022-03-23T16:19:30.467" v="6"/>
          <ac:inkMkLst>
            <pc:docMk/>
            <pc:sldMk cId="2781422149" sldId="262"/>
            <ac:inkMk id="14" creationId="{A1EC51EA-2F06-2F8B-6478-B8C556CA8264}"/>
          </ac:inkMkLst>
        </pc:inkChg>
        <pc:inkChg chg="del">
          <ac:chgData name="Molly L. Coffman" userId="S::mlcoffman@jmcss.org::2ed183d1-ceb8-4be9-a4ba-1a0778a92ba5" providerId="AD" clId="Web-{BE9CE1B3-FBF0-7CF8-D7F7-EB8ECE1BD828}" dt="2022-03-23T16:19:30.467" v="5"/>
          <ac:inkMkLst>
            <pc:docMk/>
            <pc:sldMk cId="2781422149" sldId="262"/>
            <ac:inkMk id="16" creationId="{60C1F4D4-B419-C7E4-80F9-F1F1B376568D}"/>
          </ac:inkMkLst>
        </pc:inkChg>
        <pc:inkChg chg="del">
          <ac:chgData name="Molly L. Coffman" userId="S::mlcoffman@jmcss.org::2ed183d1-ceb8-4be9-a4ba-1a0778a92ba5" providerId="AD" clId="Web-{BE9CE1B3-FBF0-7CF8-D7F7-EB8ECE1BD828}" dt="2022-03-23T16:19:30.467" v="4"/>
          <ac:inkMkLst>
            <pc:docMk/>
            <pc:sldMk cId="2781422149" sldId="262"/>
            <ac:inkMk id="17" creationId="{08FF0DE4-E1B1-9FAA-469B-CA8340DC5B88}"/>
          </ac:inkMkLst>
        </pc:inkChg>
        <pc:inkChg chg="del">
          <ac:chgData name="Molly L. Coffman" userId="S::mlcoffman@jmcss.org::2ed183d1-ceb8-4be9-a4ba-1a0778a92ba5" providerId="AD" clId="Web-{BE9CE1B3-FBF0-7CF8-D7F7-EB8ECE1BD828}" dt="2022-03-23T16:19:30.467" v="3"/>
          <ac:inkMkLst>
            <pc:docMk/>
            <pc:sldMk cId="2781422149" sldId="262"/>
            <ac:inkMk id="18" creationId="{E4445BCC-AF52-2CDA-B972-0137D2AB5F65}"/>
          </ac:inkMkLst>
        </pc:inkChg>
        <pc:inkChg chg="del">
          <ac:chgData name="Molly L. Coffman" userId="S::mlcoffman@jmcss.org::2ed183d1-ceb8-4be9-a4ba-1a0778a92ba5" providerId="AD" clId="Web-{BE9CE1B3-FBF0-7CF8-D7F7-EB8ECE1BD828}" dt="2022-03-23T16:19:30.467" v="2"/>
          <ac:inkMkLst>
            <pc:docMk/>
            <pc:sldMk cId="2781422149" sldId="262"/>
            <ac:inkMk id="20" creationId="{1475D63A-C771-E0BD-04F4-1DBA32926209}"/>
          </ac:inkMkLst>
        </pc:inkChg>
        <pc:inkChg chg="del">
          <ac:chgData name="Molly L. Coffman" userId="S::mlcoffman@jmcss.org::2ed183d1-ceb8-4be9-a4ba-1a0778a92ba5" providerId="AD" clId="Web-{BE9CE1B3-FBF0-7CF8-D7F7-EB8ECE1BD828}" dt="2022-03-23T16:19:30.467" v="1"/>
          <ac:inkMkLst>
            <pc:docMk/>
            <pc:sldMk cId="2781422149" sldId="262"/>
            <ac:inkMk id="21" creationId="{47CBD859-6E80-48CB-5FFD-A42F7DC9351F}"/>
          </ac:inkMkLst>
        </pc:inkChg>
      </pc:sldChg>
    </pc:docChg>
  </pc:docChgLst>
  <pc:docChgLst>
    <pc:chgData name="Molly L. Coffman" userId="S::mlcoffman@jmcss.org::2ed183d1-ceb8-4be9-a4ba-1a0778a92ba5" providerId="AD" clId="Web-{232E6BEC-B7F3-497D-A7E4-068E0C2957F1}"/>
    <pc:docChg chg="addSld modSld sldOrd addMainMaster">
      <pc:chgData name="Molly L. Coffman" userId="S::mlcoffman@jmcss.org::2ed183d1-ceb8-4be9-a4ba-1a0778a92ba5" providerId="AD" clId="Web-{232E6BEC-B7F3-497D-A7E4-068E0C2957F1}" dt="2022-03-21T20:49:53.200" v="1160" actId="1076"/>
      <pc:docMkLst>
        <pc:docMk/>
      </pc:docMkLst>
      <pc:sldChg chg="addSp delSp modSp mod setBg addAnim delAnim">
        <pc:chgData name="Molly L. Coffman" userId="S::mlcoffman@jmcss.org::2ed183d1-ceb8-4be9-a4ba-1a0778a92ba5" providerId="AD" clId="Web-{232E6BEC-B7F3-497D-A7E4-068E0C2957F1}" dt="2022-03-21T20:25:41.555" v="568"/>
        <pc:sldMkLst>
          <pc:docMk/>
          <pc:sldMk cId="109857222" sldId="256"/>
        </pc:sldMkLst>
        <pc:spChg chg="mod">
          <ac:chgData name="Molly L. Coffman" userId="S::mlcoffman@jmcss.org::2ed183d1-ceb8-4be9-a4ba-1a0778a92ba5" providerId="AD" clId="Web-{232E6BEC-B7F3-497D-A7E4-068E0C2957F1}" dt="2022-03-21T20:25:41.555" v="566"/>
          <ac:spMkLst>
            <pc:docMk/>
            <pc:sldMk cId="109857222" sldId="256"/>
            <ac:spMk id="2" creationId="{00000000-0000-0000-0000-000000000000}"/>
          </ac:spMkLst>
        </pc:spChg>
        <pc:spChg chg="mod">
          <ac:chgData name="Molly L. Coffman" userId="S::mlcoffman@jmcss.org::2ed183d1-ceb8-4be9-a4ba-1a0778a92ba5" providerId="AD" clId="Web-{232E6BEC-B7F3-497D-A7E4-068E0C2957F1}" dt="2022-03-21T20:25:41.555" v="566"/>
          <ac:spMkLst>
            <pc:docMk/>
            <pc:sldMk cId="109857222" sldId="256"/>
            <ac:spMk id="3" creationId="{00000000-0000-0000-0000-000000000000}"/>
          </ac:spMkLst>
        </pc:spChg>
        <pc:spChg chg="add del">
          <ac:chgData name="Molly L. Coffman" userId="S::mlcoffman@jmcss.org::2ed183d1-ceb8-4be9-a4ba-1a0778a92ba5" providerId="AD" clId="Web-{232E6BEC-B7F3-497D-A7E4-068E0C2957F1}" dt="2022-03-21T20:25:35.961" v="559"/>
          <ac:spMkLst>
            <pc:docMk/>
            <pc:sldMk cId="109857222" sldId="256"/>
            <ac:spMk id="8" creationId="{6F5A5072-7B47-4D32-B52A-4EBBF590B8A5}"/>
          </ac:spMkLst>
        </pc:spChg>
        <pc:spChg chg="add del">
          <ac:chgData name="Molly L. Coffman" userId="S::mlcoffman@jmcss.org::2ed183d1-ceb8-4be9-a4ba-1a0778a92ba5" providerId="AD" clId="Web-{232E6BEC-B7F3-497D-A7E4-068E0C2957F1}" dt="2022-03-21T20:25:35.961" v="559"/>
          <ac:spMkLst>
            <pc:docMk/>
            <pc:sldMk cId="109857222" sldId="256"/>
            <ac:spMk id="10" creationId="{9715DAF0-AE1B-46C9-8A6B-DB2AA05AB91D}"/>
          </ac:spMkLst>
        </pc:spChg>
        <pc:spChg chg="add del">
          <ac:chgData name="Molly L. Coffman" userId="S::mlcoffman@jmcss.org::2ed183d1-ceb8-4be9-a4ba-1a0778a92ba5" providerId="AD" clId="Web-{232E6BEC-B7F3-497D-A7E4-068E0C2957F1}" dt="2022-03-21T20:25:35.961" v="559"/>
          <ac:spMkLst>
            <pc:docMk/>
            <pc:sldMk cId="109857222" sldId="256"/>
            <ac:spMk id="12" creationId="{6016219D-510E-4184-9090-6D5578A87BD1}"/>
          </ac:spMkLst>
        </pc:spChg>
        <pc:spChg chg="add del">
          <ac:chgData name="Molly L. Coffman" userId="S::mlcoffman@jmcss.org::2ed183d1-ceb8-4be9-a4ba-1a0778a92ba5" providerId="AD" clId="Web-{232E6BEC-B7F3-497D-A7E4-068E0C2957F1}" dt="2022-03-21T20:25:35.961" v="559"/>
          <ac:spMkLst>
            <pc:docMk/>
            <pc:sldMk cId="109857222" sldId="256"/>
            <ac:spMk id="14" creationId="{AFF4A713-7B75-4B21-90D7-5AB19547C728}"/>
          </ac:spMkLst>
        </pc:spChg>
        <pc:spChg chg="add del">
          <ac:chgData name="Molly L. Coffman" userId="S::mlcoffman@jmcss.org::2ed183d1-ceb8-4be9-a4ba-1a0778a92ba5" providerId="AD" clId="Web-{232E6BEC-B7F3-497D-A7E4-068E0C2957F1}" dt="2022-03-21T20:25:35.961" v="559"/>
          <ac:spMkLst>
            <pc:docMk/>
            <pc:sldMk cId="109857222" sldId="256"/>
            <ac:spMk id="16" creationId="{DC631C0B-6DA6-4E57-8231-CE32B3434A7E}"/>
          </ac:spMkLst>
        </pc:spChg>
        <pc:spChg chg="add del">
          <ac:chgData name="Molly L. Coffman" userId="S::mlcoffman@jmcss.org::2ed183d1-ceb8-4be9-a4ba-1a0778a92ba5" providerId="AD" clId="Web-{232E6BEC-B7F3-497D-A7E4-068E0C2957F1}" dt="2022-03-21T20:25:35.961" v="559"/>
          <ac:spMkLst>
            <pc:docMk/>
            <pc:sldMk cId="109857222" sldId="256"/>
            <ac:spMk id="18" creationId="{C29501E6-A978-4A61-9689-9085AF97A53A}"/>
          </ac:spMkLst>
        </pc:spChg>
        <pc:spChg chg="add del">
          <ac:chgData name="Molly L. Coffman" userId="S::mlcoffman@jmcss.org::2ed183d1-ceb8-4be9-a4ba-1a0778a92ba5" providerId="AD" clId="Web-{232E6BEC-B7F3-497D-A7E4-068E0C2957F1}" dt="2022-03-21T20:25:41.555" v="565"/>
          <ac:spMkLst>
            <pc:docMk/>
            <pc:sldMk cId="109857222" sldId="256"/>
            <ac:spMk id="20" creationId="{53947E58-F088-49F1-A3D1-DEA690192E84}"/>
          </ac:spMkLst>
        </pc:spChg>
        <pc:spChg chg="add del">
          <ac:chgData name="Molly L. Coffman" userId="S::mlcoffman@jmcss.org::2ed183d1-ceb8-4be9-a4ba-1a0778a92ba5" providerId="AD" clId="Web-{232E6BEC-B7F3-497D-A7E4-068E0C2957F1}" dt="2022-03-21T20:25:41.555" v="565"/>
          <ac:spMkLst>
            <pc:docMk/>
            <pc:sldMk cId="109857222" sldId="256"/>
            <ac:spMk id="21" creationId="{0E30439A-8A5B-46EC-8283-9B6B031D40D0}"/>
          </ac:spMkLst>
        </pc:spChg>
        <pc:spChg chg="add del">
          <ac:chgData name="Molly L. Coffman" userId="S::mlcoffman@jmcss.org::2ed183d1-ceb8-4be9-a4ba-1a0778a92ba5" providerId="AD" clId="Web-{232E6BEC-B7F3-497D-A7E4-068E0C2957F1}" dt="2022-03-21T20:25:41.555" v="565"/>
          <ac:spMkLst>
            <pc:docMk/>
            <pc:sldMk cId="109857222" sldId="256"/>
            <ac:spMk id="22" creationId="{5CEAD642-85CF-4750-8432-7C80C901F001}"/>
          </ac:spMkLst>
        </pc:spChg>
        <pc:spChg chg="add del">
          <ac:chgData name="Molly L. Coffman" userId="S::mlcoffman@jmcss.org::2ed183d1-ceb8-4be9-a4ba-1a0778a92ba5" providerId="AD" clId="Web-{232E6BEC-B7F3-497D-A7E4-068E0C2957F1}" dt="2022-03-21T20:25:41.555" v="565"/>
          <ac:spMkLst>
            <pc:docMk/>
            <pc:sldMk cId="109857222" sldId="256"/>
            <ac:spMk id="23" creationId="{FA33EEAE-15D5-4119-8C1E-89D943F911EF}"/>
          </ac:spMkLst>
        </pc:spChg>
        <pc:spChg chg="add del">
          <ac:chgData name="Molly L. Coffman" userId="S::mlcoffman@jmcss.org::2ed183d1-ceb8-4be9-a4ba-1a0778a92ba5" providerId="AD" clId="Web-{232E6BEC-B7F3-497D-A7E4-068E0C2957F1}" dt="2022-03-21T20:25:41.555" v="565"/>
          <ac:spMkLst>
            <pc:docMk/>
            <pc:sldMk cId="109857222" sldId="256"/>
            <ac:spMk id="24" creationId="{730D8B3B-9B80-4025-B934-26DC7D7CD231}"/>
          </ac:spMkLst>
        </pc:spChg>
        <pc:spChg chg="add del">
          <ac:chgData name="Molly L. Coffman" userId="S::mlcoffman@jmcss.org::2ed183d1-ceb8-4be9-a4ba-1a0778a92ba5" providerId="AD" clId="Web-{232E6BEC-B7F3-497D-A7E4-068E0C2957F1}" dt="2022-03-21T20:25:41.555" v="565"/>
          <ac:spMkLst>
            <pc:docMk/>
            <pc:sldMk cId="109857222" sldId="256"/>
            <ac:spMk id="25" creationId="{B5A1B09C-1565-46F8-B70F-621C5EB48A09}"/>
          </ac:spMkLst>
        </pc:spChg>
        <pc:spChg chg="add del">
          <ac:chgData name="Molly L. Coffman" userId="S::mlcoffman@jmcss.org::2ed183d1-ceb8-4be9-a4ba-1a0778a92ba5" providerId="AD" clId="Web-{232E6BEC-B7F3-497D-A7E4-068E0C2957F1}" dt="2022-03-21T20:25:41.555" v="565"/>
          <ac:spMkLst>
            <pc:docMk/>
            <pc:sldMk cId="109857222" sldId="256"/>
            <ac:spMk id="26" creationId="{8C516CC8-80AC-446C-A56E-9F54B7210402}"/>
          </ac:spMkLst>
        </pc:spChg>
        <pc:spChg chg="add">
          <ac:chgData name="Molly L. Coffman" userId="S::mlcoffman@jmcss.org::2ed183d1-ceb8-4be9-a4ba-1a0778a92ba5" providerId="AD" clId="Web-{232E6BEC-B7F3-497D-A7E4-068E0C2957F1}" dt="2022-03-21T20:25:41.555" v="566"/>
          <ac:spMkLst>
            <pc:docMk/>
            <pc:sldMk cId="109857222" sldId="256"/>
            <ac:spMk id="28" creationId="{6F5A5072-7B47-4D32-B52A-4EBBF590B8A5}"/>
          </ac:spMkLst>
        </pc:spChg>
        <pc:spChg chg="add">
          <ac:chgData name="Molly L. Coffman" userId="S::mlcoffman@jmcss.org::2ed183d1-ceb8-4be9-a4ba-1a0778a92ba5" providerId="AD" clId="Web-{232E6BEC-B7F3-497D-A7E4-068E0C2957F1}" dt="2022-03-21T20:25:41.555" v="566"/>
          <ac:spMkLst>
            <pc:docMk/>
            <pc:sldMk cId="109857222" sldId="256"/>
            <ac:spMk id="29" creationId="{9715DAF0-AE1B-46C9-8A6B-DB2AA05AB91D}"/>
          </ac:spMkLst>
        </pc:spChg>
        <pc:spChg chg="add">
          <ac:chgData name="Molly L. Coffman" userId="S::mlcoffman@jmcss.org::2ed183d1-ceb8-4be9-a4ba-1a0778a92ba5" providerId="AD" clId="Web-{232E6BEC-B7F3-497D-A7E4-068E0C2957F1}" dt="2022-03-21T20:25:41.555" v="566"/>
          <ac:spMkLst>
            <pc:docMk/>
            <pc:sldMk cId="109857222" sldId="256"/>
            <ac:spMk id="30" creationId="{6016219D-510E-4184-9090-6D5578A87BD1}"/>
          </ac:spMkLst>
        </pc:spChg>
        <pc:spChg chg="add">
          <ac:chgData name="Molly L. Coffman" userId="S::mlcoffman@jmcss.org::2ed183d1-ceb8-4be9-a4ba-1a0778a92ba5" providerId="AD" clId="Web-{232E6BEC-B7F3-497D-A7E4-068E0C2957F1}" dt="2022-03-21T20:25:41.555" v="566"/>
          <ac:spMkLst>
            <pc:docMk/>
            <pc:sldMk cId="109857222" sldId="256"/>
            <ac:spMk id="31" creationId="{AFF4A713-7B75-4B21-90D7-5AB19547C728}"/>
          </ac:spMkLst>
        </pc:spChg>
        <pc:spChg chg="add">
          <ac:chgData name="Molly L. Coffman" userId="S::mlcoffman@jmcss.org::2ed183d1-ceb8-4be9-a4ba-1a0778a92ba5" providerId="AD" clId="Web-{232E6BEC-B7F3-497D-A7E4-068E0C2957F1}" dt="2022-03-21T20:25:41.555" v="566"/>
          <ac:spMkLst>
            <pc:docMk/>
            <pc:sldMk cId="109857222" sldId="256"/>
            <ac:spMk id="32" creationId="{DC631C0B-6DA6-4E57-8231-CE32B3434A7E}"/>
          </ac:spMkLst>
        </pc:spChg>
        <pc:spChg chg="add">
          <ac:chgData name="Molly L. Coffman" userId="S::mlcoffman@jmcss.org::2ed183d1-ceb8-4be9-a4ba-1a0778a92ba5" providerId="AD" clId="Web-{232E6BEC-B7F3-497D-A7E4-068E0C2957F1}" dt="2022-03-21T20:25:41.555" v="566"/>
          <ac:spMkLst>
            <pc:docMk/>
            <pc:sldMk cId="109857222" sldId="256"/>
            <ac:spMk id="33" creationId="{C29501E6-A978-4A61-9689-9085AF97A53A}"/>
          </ac:spMkLst>
        </pc:spChg>
      </pc:sldChg>
      <pc:sldChg chg="addSp delSp modSp new">
        <pc:chgData name="Molly L. Coffman" userId="S::mlcoffman@jmcss.org::2ed183d1-ceb8-4be9-a4ba-1a0778a92ba5" providerId="AD" clId="Web-{232E6BEC-B7F3-497D-A7E4-068E0C2957F1}" dt="2022-03-21T20:09:58.671" v="391" actId="20577"/>
        <pc:sldMkLst>
          <pc:docMk/>
          <pc:sldMk cId="79997410" sldId="257"/>
        </pc:sldMkLst>
        <pc:spChg chg="del mod">
          <ac:chgData name="Molly L. Coffman" userId="S::mlcoffman@jmcss.org::2ed183d1-ceb8-4be9-a4ba-1a0778a92ba5" providerId="AD" clId="Web-{232E6BEC-B7F3-497D-A7E4-068E0C2957F1}" dt="2022-03-21T20:09:34.515" v="385"/>
          <ac:spMkLst>
            <pc:docMk/>
            <pc:sldMk cId="79997410" sldId="257"/>
            <ac:spMk id="2" creationId="{B6B0CFC4-3517-470A-AEDA-C3710A81EF37}"/>
          </ac:spMkLst>
        </pc:spChg>
        <pc:spChg chg="mod">
          <ac:chgData name="Molly L. Coffman" userId="S::mlcoffman@jmcss.org::2ed183d1-ceb8-4be9-a4ba-1a0778a92ba5" providerId="AD" clId="Web-{232E6BEC-B7F3-497D-A7E4-068E0C2957F1}" dt="2022-03-21T20:09:58.671" v="391" actId="20577"/>
          <ac:spMkLst>
            <pc:docMk/>
            <pc:sldMk cId="79997410" sldId="257"/>
            <ac:spMk id="3" creationId="{04FBFB1A-CD25-4D52-AFF5-ADB62A5F0151}"/>
          </ac:spMkLst>
        </pc:spChg>
        <pc:spChg chg="add del mod">
          <ac:chgData name="Molly L. Coffman" userId="S::mlcoffman@jmcss.org::2ed183d1-ceb8-4be9-a4ba-1a0778a92ba5" providerId="AD" clId="Web-{232E6BEC-B7F3-497D-A7E4-068E0C2957F1}" dt="2022-03-21T20:09:39.999" v="386"/>
          <ac:spMkLst>
            <pc:docMk/>
            <pc:sldMk cId="79997410" sldId="257"/>
            <ac:spMk id="5" creationId="{2945DD3E-98E3-436B-B28C-37C0FBFF233B}"/>
          </ac:spMkLst>
        </pc:spChg>
      </pc:sldChg>
      <pc:sldChg chg="add ord">
        <pc:chgData name="Molly L. Coffman" userId="S::mlcoffman@jmcss.org::2ed183d1-ceb8-4be9-a4ba-1a0778a92ba5" providerId="AD" clId="Web-{232E6BEC-B7F3-497D-A7E4-068E0C2957F1}" dt="2022-03-21T20:10:15.266" v="393"/>
        <pc:sldMkLst>
          <pc:docMk/>
          <pc:sldMk cId="3483062974" sldId="258"/>
        </pc:sldMkLst>
      </pc:sldChg>
      <pc:sldChg chg="addSp delSp modSp new mod setBg">
        <pc:chgData name="Molly L. Coffman" userId="S::mlcoffman@jmcss.org::2ed183d1-ceb8-4be9-a4ba-1a0778a92ba5" providerId="AD" clId="Web-{232E6BEC-B7F3-497D-A7E4-068E0C2957F1}" dt="2022-03-21T20:20:59.845" v="525"/>
        <pc:sldMkLst>
          <pc:docMk/>
          <pc:sldMk cId="262489673" sldId="259"/>
        </pc:sldMkLst>
        <pc:spChg chg="mod">
          <ac:chgData name="Molly L. Coffman" userId="S::mlcoffman@jmcss.org::2ed183d1-ceb8-4be9-a4ba-1a0778a92ba5" providerId="AD" clId="Web-{232E6BEC-B7F3-497D-A7E4-068E0C2957F1}" dt="2022-03-21T20:20:59.845" v="525"/>
          <ac:spMkLst>
            <pc:docMk/>
            <pc:sldMk cId="262489673" sldId="259"/>
            <ac:spMk id="2" creationId="{EB82FB16-B5B7-4BAF-9AA0-5FEAB8CCFA9A}"/>
          </ac:spMkLst>
        </pc:spChg>
        <pc:spChg chg="del mod">
          <ac:chgData name="Molly L. Coffman" userId="S::mlcoffman@jmcss.org::2ed183d1-ceb8-4be9-a4ba-1a0778a92ba5" providerId="AD" clId="Web-{232E6BEC-B7F3-497D-A7E4-068E0C2957F1}" dt="2022-03-21T20:20:59.845" v="525"/>
          <ac:spMkLst>
            <pc:docMk/>
            <pc:sldMk cId="262489673" sldId="259"/>
            <ac:spMk id="3" creationId="{CDA8D266-9DD4-4053-87E2-14A4BF564BFE}"/>
          </ac:spMkLst>
        </pc:spChg>
        <pc:spChg chg="add">
          <ac:chgData name="Molly L. Coffman" userId="S::mlcoffman@jmcss.org::2ed183d1-ceb8-4be9-a4ba-1a0778a92ba5" providerId="AD" clId="Web-{232E6BEC-B7F3-497D-A7E4-068E0C2957F1}" dt="2022-03-21T20:20:59.845" v="525"/>
          <ac:spMkLst>
            <pc:docMk/>
            <pc:sldMk cId="262489673" sldId="259"/>
            <ac:spMk id="9" creationId="{BACC6370-2D7E-4714-9D71-7542949D7D5D}"/>
          </ac:spMkLst>
        </pc:spChg>
        <pc:spChg chg="add">
          <ac:chgData name="Molly L. Coffman" userId="S::mlcoffman@jmcss.org::2ed183d1-ceb8-4be9-a4ba-1a0778a92ba5" providerId="AD" clId="Web-{232E6BEC-B7F3-497D-A7E4-068E0C2957F1}" dt="2022-03-21T20:20:59.845" v="525"/>
          <ac:spMkLst>
            <pc:docMk/>
            <pc:sldMk cId="262489673" sldId="259"/>
            <ac:spMk id="11" creationId="{256B2C21-A230-48C0-8DF1-C46611373C44}"/>
          </ac:spMkLst>
        </pc:spChg>
        <pc:spChg chg="add">
          <ac:chgData name="Molly L. Coffman" userId="S::mlcoffman@jmcss.org::2ed183d1-ceb8-4be9-a4ba-1a0778a92ba5" providerId="AD" clId="Web-{232E6BEC-B7F3-497D-A7E4-068E0C2957F1}" dt="2022-03-21T20:20:59.845" v="525"/>
          <ac:spMkLst>
            <pc:docMk/>
            <pc:sldMk cId="262489673" sldId="259"/>
            <ac:spMk id="13" creationId="{3847E18C-932D-4C95-AABA-FEC7C9499AD7}"/>
          </ac:spMkLst>
        </pc:spChg>
        <pc:spChg chg="add">
          <ac:chgData name="Molly L. Coffman" userId="S::mlcoffman@jmcss.org::2ed183d1-ceb8-4be9-a4ba-1a0778a92ba5" providerId="AD" clId="Web-{232E6BEC-B7F3-497D-A7E4-068E0C2957F1}" dt="2022-03-21T20:20:59.845" v="525"/>
          <ac:spMkLst>
            <pc:docMk/>
            <pc:sldMk cId="262489673" sldId="259"/>
            <ac:spMk id="15" creationId="{3150CB11-0C61-439E-910F-5787759E72A0}"/>
          </ac:spMkLst>
        </pc:spChg>
        <pc:spChg chg="add">
          <ac:chgData name="Molly L. Coffman" userId="S::mlcoffman@jmcss.org::2ed183d1-ceb8-4be9-a4ba-1a0778a92ba5" providerId="AD" clId="Web-{232E6BEC-B7F3-497D-A7E4-068E0C2957F1}" dt="2022-03-21T20:20:59.845" v="525"/>
          <ac:spMkLst>
            <pc:docMk/>
            <pc:sldMk cId="262489673" sldId="259"/>
            <ac:spMk id="17" creationId="{43F8A58B-5155-44CE-A5FF-7647B47D0A7A}"/>
          </ac:spMkLst>
        </pc:spChg>
        <pc:spChg chg="add">
          <ac:chgData name="Molly L. Coffman" userId="S::mlcoffman@jmcss.org::2ed183d1-ceb8-4be9-a4ba-1a0778a92ba5" providerId="AD" clId="Web-{232E6BEC-B7F3-497D-A7E4-068E0C2957F1}" dt="2022-03-21T20:20:59.845" v="525"/>
          <ac:spMkLst>
            <pc:docMk/>
            <pc:sldMk cId="262489673" sldId="259"/>
            <ac:spMk id="19" creationId="{443F2ACA-E6D6-4028-82DD-F03C262D5DE6}"/>
          </ac:spMkLst>
        </pc:spChg>
        <pc:graphicFrameChg chg="add">
          <ac:chgData name="Molly L. Coffman" userId="S::mlcoffman@jmcss.org::2ed183d1-ceb8-4be9-a4ba-1a0778a92ba5" providerId="AD" clId="Web-{232E6BEC-B7F3-497D-A7E4-068E0C2957F1}" dt="2022-03-21T20:20:59.845" v="525"/>
          <ac:graphicFrameMkLst>
            <pc:docMk/>
            <pc:sldMk cId="262489673" sldId="259"/>
            <ac:graphicFrameMk id="5" creationId="{69C5DD38-FAFE-C039-9B03-9F129DAD2A86}"/>
          </ac:graphicFrameMkLst>
        </pc:graphicFrameChg>
      </pc:sldChg>
      <pc:sldChg chg="addSp modSp new mod ord setBg">
        <pc:chgData name="Molly L. Coffman" userId="S::mlcoffman@jmcss.org::2ed183d1-ceb8-4be9-a4ba-1a0778a92ba5" providerId="AD" clId="Web-{232E6BEC-B7F3-497D-A7E4-068E0C2957F1}" dt="2022-03-21T20:26:39.072" v="572" actId="20577"/>
        <pc:sldMkLst>
          <pc:docMk/>
          <pc:sldMk cId="4027555700" sldId="260"/>
        </pc:sldMkLst>
        <pc:spChg chg="mod">
          <ac:chgData name="Molly L. Coffman" userId="S::mlcoffman@jmcss.org::2ed183d1-ceb8-4be9-a4ba-1a0778a92ba5" providerId="AD" clId="Web-{232E6BEC-B7F3-497D-A7E4-068E0C2957F1}" dt="2022-03-21T20:24:02.256" v="548"/>
          <ac:spMkLst>
            <pc:docMk/>
            <pc:sldMk cId="4027555700" sldId="260"/>
            <ac:spMk id="2" creationId="{7520A578-B740-4F14-81DE-3856EEAD68BD}"/>
          </ac:spMkLst>
        </pc:spChg>
        <pc:spChg chg="mod">
          <ac:chgData name="Molly L. Coffman" userId="S::mlcoffman@jmcss.org::2ed183d1-ceb8-4be9-a4ba-1a0778a92ba5" providerId="AD" clId="Web-{232E6BEC-B7F3-497D-A7E4-068E0C2957F1}" dt="2022-03-21T20:26:39.072" v="572" actId="20577"/>
          <ac:spMkLst>
            <pc:docMk/>
            <pc:sldMk cId="4027555700" sldId="260"/>
            <ac:spMk id="3" creationId="{D65E4D11-CB23-4629-BF60-946066F41EC9}"/>
          </ac:spMkLst>
        </pc:spChg>
        <pc:spChg chg="add">
          <ac:chgData name="Molly L. Coffman" userId="S::mlcoffman@jmcss.org::2ed183d1-ceb8-4be9-a4ba-1a0778a92ba5" providerId="AD" clId="Web-{232E6BEC-B7F3-497D-A7E4-068E0C2957F1}" dt="2022-03-21T20:24:02.256" v="548"/>
          <ac:spMkLst>
            <pc:docMk/>
            <pc:sldMk cId="4027555700" sldId="260"/>
            <ac:spMk id="8" creationId="{1B15ED52-F352-441B-82BF-E0EA34836D08}"/>
          </ac:spMkLst>
        </pc:spChg>
        <pc:spChg chg="add">
          <ac:chgData name="Molly L. Coffman" userId="S::mlcoffman@jmcss.org::2ed183d1-ceb8-4be9-a4ba-1a0778a92ba5" providerId="AD" clId="Web-{232E6BEC-B7F3-497D-A7E4-068E0C2957F1}" dt="2022-03-21T20:24:02.256" v="548"/>
          <ac:spMkLst>
            <pc:docMk/>
            <pc:sldMk cId="4027555700" sldId="260"/>
            <ac:spMk id="10" creationId="{3B2E3793-BFE6-45A2-9B7B-E18844431C99}"/>
          </ac:spMkLst>
        </pc:spChg>
        <pc:spChg chg="add">
          <ac:chgData name="Molly L. Coffman" userId="S::mlcoffman@jmcss.org::2ed183d1-ceb8-4be9-a4ba-1a0778a92ba5" providerId="AD" clId="Web-{232E6BEC-B7F3-497D-A7E4-068E0C2957F1}" dt="2022-03-21T20:24:02.256" v="548"/>
          <ac:spMkLst>
            <pc:docMk/>
            <pc:sldMk cId="4027555700" sldId="260"/>
            <ac:spMk id="12" creationId="{BC4C4868-CB8F-4AF9-9CDB-8108F2C19B67}"/>
          </ac:spMkLst>
        </pc:spChg>
        <pc:spChg chg="add">
          <ac:chgData name="Molly L. Coffman" userId="S::mlcoffman@jmcss.org::2ed183d1-ceb8-4be9-a4ba-1a0778a92ba5" providerId="AD" clId="Web-{232E6BEC-B7F3-497D-A7E4-068E0C2957F1}" dt="2022-03-21T20:24:02.256" v="548"/>
          <ac:spMkLst>
            <pc:docMk/>
            <pc:sldMk cId="4027555700" sldId="260"/>
            <ac:spMk id="14" creationId="{375E0459-6403-40CD-989D-56A4407CA12E}"/>
          </ac:spMkLst>
        </pc:spChg>
        <pc:spChg chg="add">
          <ac:chgData name="Molly L. Coffman" userId="S::mlcoffman@jmcss.org::2ed183d1-ceb8-4be9-a4ba-1a0778a92ba5" providerId="AD" clId="Web-{232E6BEC-B7F3-497D-A7E4-068E0C2957F1}" dt="2022-03-21T20:24:02.256" v="548"/>
          <ac:spMkLst>
            <pc:docMk/>
            <pc:sldMk cId="4027555700" sldId="260"/>
            <ac:spMk id="16" creationId="{53E5B1A8-3AC9-4BD1-9BBC-78CA94F2D1BA}"/>
          </ac:spMkLst>
        </pc:spChg>
      </pc:sldChg>
      <pc:sldChg chg="addSp delSp modSp new mod setBg">
        <pc:chgData name="Molly L. Coffman" userId="S::mlcoffman@jmcss.org::2ed183d1-ceb8-4be9-a4ba-1a0778a92ba5" providerId="AD" clId="Web-{232E6BEC-B7F3-497D-A7E4-068E0C2957F1}" dt="2022-03-21T20:29:00.701" v="579"/>
        <pc:sldMkLst>
          <pc:docMk/>
          <pc:sldMk cId="3964274640" sldId="261"/>
        </pc:sldMkLst>
        <pc:spChg chg="del">
          <ac:chgData name="Molly L. Coffman" userId="S::mlcoffman@jmcss.org::2ed183d1-ceb8-4be9-a4ba-1a0778a92ba5" providerId="AD" clId="Web-{232E6BEC-B7F3-497D-A7E4-068E0C2957F1}" dt="2022-03-21T20:28:19.543" v="574"/>
          <ac:spMkLst>
            <pc:docMk/>
            <pc:sldMk cId="3964274640" sldId="261"/>
            <ac:spMk id="2" creationId="{3F4A0D51-4DBF-45DD-ACD1-8C39A31D3FD6}"/>
          </ac:spMkLst>
        </pc:spChg>
        <pc:spChg chg="del">
          <ac:chgData name="Molly L. Coffman" userId="S::mlcoffman@jmcss.org::2ed183d1-ceb8-4be9-a4ba-1a0778a92ba5" providerId="AD" clId="Web-{232E6BEC-B7F3-497D-A7E4-068E0C2957F1}" dt="2022-03-21T20:28:22.325" v="575"/>
          <ac:spMkLst>
            <pc:docMk/>
            <pc:sldMk cId="3964274640" sldId="261"/>
            <ac:spMk id="3" creationId="{15378183-ADAE-4535-A68E-18AF5DF4F62E}"/>
          </ac:spMkLst>
        </pc:spChg>
        <pc:spChg chg="add">
          <ac:chgData name="Molly L. Coffman" userId="S::mlcoffman@jmcss.org::2ed183d1-ceb8-4be9-a4ba-1a0778a92ba5" providerId="AD" clId="Web-{232E6BEC-B7F3-497D-A7E4-068E0C2957F1}" dt="2022-03-21T20:29:00.701" v="579"/>
          <ac:spMkLst>
            <pc:docMk/>
            <pc:sldMk cId="3964274640" sldId="261"/>
            <ac:spMk id="10" creationId="{D99D2C73-08B0-4F6B-A8E9-4651E6BDBE48}"/>
          </ac:spMkLst>
        </pc:spChg>
        <pc:spChg chg="add">
          <ac:chgData name="Molly L. Coffman" userId="S::mlcoffman@jmcss.org::2ed183d1-ceb8-4be9-a4ba-1a0778a92ba5" providerId="AD" clId="Web-{232E6BEC-B7F3-497D-A7E4-068E0C2957F1}" dt="2022-03-21T20:29:00.701" v="579"/>
          <ac:spMkLst>
            <pc:docMk/>
            <pc:sldMk cId="3964274640" sldId="261"/>
            <ac:spMk id="12" creationId="{968DB88C-7EF2-487C-85D1-848F61F13E3F}"/>
          </ac:spMkLst>
        </pc:spChg>
        <pc:picChg chg="add mod ord">
          <ac:chgData name="Molly L. Coffman" userId="S::mlcoffman@jmcss.org::2ed183d1-ceb8-4be9-a4ba-1a0778a92ba5" providerId="AD" clId="Web-{232E6BEC-B7F3-497D-A7E4-068E0C2957F1}" dt="2022-03-21T20:29:00.701" v="579"/>
          <ac:picMkLst>
            <pc:docMk/>
            <pc:sldMk cId="3964274640" sldId="261"/>
            <ac:picMk id="4" creationId="{6780B7C4-03D2-4FEE-AE12-4794E34B4E6F}"/>
          </ac:picMkLst>
        </pc:picChg>
        <pc:picChg chg="add mod">
          <ac:chgData name="Molly L. Coffman" userId="S::mlcoffman@jmcss.org::2ed183d1-ceb8-4be9-a4ba-1a0778a92ba5" providerId="AD" clId="Web-{232E6BEC-B7F3-497D-A7E4-068E0C2957F1}" dt="2022-03-21T20:29:00.701" v="579"/>
          <ac:picMkLst>
            <pc:docMk/>
            <pc:sldMk cId="3964274640" sldId="261"/>
            <ac:picMk id="5" creationId="{10DE3EFA-B90B-4EE5-A26E-CE3FBD6B06E4}"/>
          </ac:picMkLst>
        </pc:picChg>
      </pc:sldChg>
      <pc:sldChg chg="addSp delSp modSp new">
        <pc:chgData name="Molly L. Coffman" userId="S::mlcoffman@jmcss.org::2ed183d1-ceb8-4be9-a4ba-1a0778a92ba5" providerId="AD" clId="Web-{232E6BEC-B7F3-497D-A7E4-068E0C2957F1}" dt="2022-03-21T20:49:53.200" v="1160" actId="1076"/>
        <pc:sldMkLst>
          <pc:docMk/>
          <pc:sldMk cId="2781422149" sldId="262"/>
        </pc:sldMkLst>
        <pc:spChg chg="del">
          <ac:chgData name="Molly L. Coffman" userId="S::mlcoffman@jmcss.org::2ed183d1-ceb8-4be9-a4ba-1a0778a92ba5" providerId="AD" clId="Web-{232E6BEC-B7F3-497D-A7E4-068E0C2957F1}" dt="2022-03-21T20:36:13.086" v="581"/>
          <ac:spMkLst>
            <pc:docMk/>
            <pc:sldMk cId="2781422149" sldId="262"/>
            <ac:spMk id="2" creationId="{656A97D2-EACC-4628-93CA-919ABCB822AC}"/>
          </ac:spMkLst>
        </pc:spChg>
        <pc:spChg chg="del mod">
          <ac:chgData name="Molly L. Coffman" userId="S::mlcoffman@jmcss.org::2ed183d1-ceb8-4be9-a4ba-1a0778a92ba5" providerId="AD" clId="Web-{232E6BEC-B7F3-497D-A7E4-068E0C2957F1}" dt="2022-03-21T20:36:33.556" v="583"/>
          <ac:spMkLst>
            <pc:docMk/>
            <pc:sldMk cId="2781422149" sldId="262"/>
            <ac:spMk id="3" creationId="{7AC558AC-AB33-4036-9455-9D7E56753E24}"/>
          </ac:spMkLst>
        </pc:spChg>
        <pc:graphicFrameChg chg="add mod ord modGraphic">
          <ac:chgData name="Molly L. Coffman" userId="S::mlcoffman@jmcss.org::2ed183d1-ceb8-4be9-a4ba-1a0778a92ba5" providerId="AD" clId="Web-{232E6BEC-B7F3-497D-A7E4-068E0C2957F1}" dt="2022-03-21T20:49:40.059" v="1158" actId="1076"/>
          <ac:graphicFrameMkLst>
            <pc:docMk/>
            <pc:sldMk cId="2781422149" sldId="262"/>
            <ac:graphicFrameMk id="5" creationId="{6CFB235C-2D1A-4234-ACEB-FF89B697824F}"/>
          </ac:graphicFrameMkLst>
        </pc:graphicFrameChg>
        <pc:graphicFrameChg chg="add del mod">
          <ac:chgData name="Molly L. Coffman" userId="S::mlcoffman@jmcss.org::2ed183d1-ceb8-4be9-a4ba-1a0778a92ba5" providerId="AD" clId="Web-{232E6BEC-B7F3-497D-A7E4-068E0C2957F1}" dt="2022-03-21T20:37:41.698" v="620"/>
          <ac:graphicFrameMkLst>
            <pc:docMk/>
            <pc:sldMk cId="2781422149" sldId="262"/>
            <ac:graphicFrameMk id="7" creationId="{5CE20D58-C4F6-4EC9-B656-1BB3CD14BA15}"/>
          </ac:graphicFrameMkLst>
        </pc:graphicFrameChg>
        <pc:graphicFrameChg chg="add del mod modGraphic">
          <ac:chgData name="Molly L. Coffman" userId="S::mlcoffman@jmcss.org::2ed183d1-ceb8-4be9-a4ba-1a0778a92ba5" providerId="AD" clId="Web-{232E6BEC-B7F3-497D-A7E4-068E0C2957F1}" dt="2022-03-21T20:38:07.855" v="669"/>
          <ac:graphicFrameMkLst>
            <pc:docMk/>
            <pc:sldMk cId="2781422149" sldId="262"/>
            <ac:graphicFrameMk id="9" creationId="{DF4D7CAD-EB29-4E3B-BE46-0ABB8398E27A}"/>
          </ac:graphicFrameMkLst>
        </pc:graphicFrameChg>
        <pc:graphicFrameChg chg="add mod modGraphic">
          <ac:chgData name="Molly L. Coffman" userId="S::mlcoffman@jmcss.org::2ed183d1-ceb8-4be9-a4ba-1a0778a92ba5" providerId="AD" clId="Web-{232E6BEC-B7F3-497D-A7E4-068E0C2957F1}" dt="2022-03-21T20:49:06.465" v="1074" actId="1076"/>
          <ac:graphicFrameMkLst>
            <pc:docMk/>
            <pc:sldMk cId="2781422149" sldId="262"/>
            <ac:graphicFrameMk id="11" creationId="{2EBECB14-DF35-4D67-89EA-1D28B468BE78}"/>
          </ac:graphicFrameMkLst>
        </pc:graphicFrameChg>
        <pc:graphicFrameChg chg="add del mod modGraphic">
          <ac:chgData name="Molly L. Coffman" userId="S::mlcoffman@jmcss.org::2ed183d1-ceb8-4be9-a4ba-1a0778a92ba5" providerId="AD" clId="Web-{232E6BEC-B7F3-497D-A7E4-068E0C2957F1}" dt="2022-03-21T20:40:57.437" v="770"/>
          <ac:graphicFrameMkLst>
            <pc:docMk/>
            <pc:sldMk cId="2781422149" sldId="262"/>
            <ac:graphicFrameMk id="13" creationId="{04C3B626-934E-4D6A-BD36-C6B437B16999}"/>
          </ac:graphicFrameMkLst>
        </pc:graphicFrameChg>
        <pc:graphicFrameChg chg="add mod modGraphic">
          <ac:chgData name="Molly L. Coffman" userId="S::mlcoffman@jmcss.org::2ed183d1-ceb8-4be9-a4ba-1a0778a92ba5" providerId="AD" clId="Web-{232E6BEC-B7F3-497D-A7E4-068E0C2957F1}" dt="2022-03-21T20:49:53.200" v="1160" actId="1076"/>
          <ac:graphicFrameMkLst>
            <pc:docMk/>
            <pc:sldMk cId="2781422149" sldId="262"/>
            <ac:graphicFrameMk id="15" creationId="{7B834860-A19C-4449-8F00-72805345DA7A}"/>
          </ac:graphicFrameMkLst>
        </pc:graphicFrameChg>
        <pc:graphicFrameChg chg="add del mod modGraphic">
          <ac:chgData name="Molly L. Coffman" userId="S::mlcoffman@jmcss.org::2ed183d1-ceb8-4be9-a4ba-1a0778a92ba5" providerId="AD" clId="Web-{232E6BEC-B7F3-497D-A7E4-068E0C2957F1}" dt="2022-03-21T20:42:49.377" v="865"/>
          <ac:graphicFrameMkLst>
            <pc:docMk/>
            <pc:sldMk cId="2781422149" sldId="262"/>
            <ac:graphicFrameMk id="17" creationId="{FE5A1329-13E4-436F-9961-4D872DA515E3}"/>
          </ac:graphicFrameMkLst>
        </pc:graphicFrameChg>
        <pc:graphicFrameChg chg="add mod modGraphic">
          <ac:chgData name="Molly L. Coffman" userId="S::mlcoffman@jmcss.org::2ed183d1-ceb8-4be9-a4ba-1a0778a92ba5" providerId="AD" clId="Web-{232E6BEC-B7F3-497D-A7E4-068E0C2957F1}" dt="2022-03-21T20:49:46.310" v="1159" actId="1076"/>
          <ac:graphicFrameMkLst>
            <pc:docMk/>
            <pc:sldMk cId="2781422149" sldId="262"/>
            <ac:graphicFrameMk id="19" creationId="{10EB6DB1-438A-4BE4-9533-D7CD2C4B1339}"/>
          </ac:graphicFrameMkLst>
        </pc:graphicFrameChg>
        <pc:graphicFrameChg chg="add del mod">
          <ac:chgData name="Molly L. Coffman" userId="S::mlcoffman@jmcss.org::2ed183d1-ceb8-4be9-a4ba-1a0778a92ba5" providerId="AD" clId="Web-{232E6BEC-B7F3-497D-A7E4-068E0C2957F1}" dt="2022-03-21T20:44:41.536" v="964"/>
          <ac:graphicFrameMkLst>
            <pc:docMk/>
            <pc:sldMk cId="2781422149" sldId="262"/>
            <ac:graphicFrameMk id="21" creationId="{AF1F0CC9-2C91-4B93-AD68-C7FC8EC75526}"/>
          </ac:graphicFrameMkLst>
        </pc:graphicFrameChg>
      </pc:sldChg>
      <pc:sldMasterChg chg="add addSldLayout">
        <pc:chgData name="Molly L. Coffman" userId="S::mlcoffman@jmcss.org::2ed183d1-ceb8-4be9-a4ba-1a0778a92ba5" providerId="AD" clId="Web-{232E6BEC-B7F3-497D-A7E4-068E0C2957F1}" dt="2022-03-21T20:10:11.453" v="392"/>
        <pc:sldMasterMkLst>
          <pc:docMk/>
          <pc:sldMasterMk cId="0" sldId="2147483659"/>
        </pc:sldMasterMkLst>
        <pc:sldLayoutChg chg="add">
          <pc:chgData name="Molly L. Coffman" userId="S::mlcoffman@jmcss.org::2ed183d1-ceb8-4be9-a4ba-1a0778a92ba5" providerId="AD" clId="Web-{232E6BEC-B7F3-497D-A7E4-068E0C2957F1}" dt="2022-03-21T20:10:11.453" v="392"/>
          <pc:sldLayoutMkLst>
            <pc:docMk/>
            <pc:sldMasterMk cId="0" sldId="2147483659"/>
            <pc:sldLayoutMk cId="0" sldId="2147483648"/>
          </pc:sldLayoutMkLst>
        </pc:sldLayoutChg>
        <pc:sldLayoutChg chg="add">
          <pc:chgData name="Molly L. Coffman" userId="S::mlcoffman@jmcss.org::2ed183d1-ceb8-4be9-a4ba-1a0778a92ba5" providerId="AD" clId="Web-{232E6BEC-B7F3-497D-A7E4-068E0C2957F1}" dt="2022-03-21T20:10:11.453" v="392"/>
          <pc:sldLayoutMkLst>
            <pc:docMk/>
            <pc:sldMasterMk cId="0" sldId="2147483659"/>
            <pc:sldLayoutMk cId="0" sldId="2147483649"/>
          </pc:sldLayoutMkLst>
        </pc:sldLayoutChg>
        <pc:sldLayoutChg chg="add">
          <pc:chgData name="Molly L. Coffman" userId="S::mlcoffman@jmcss.org::2ed183d1-ceb8-4be9-a4ba-1a0778a92ba5" providerId="AD" clId="Web-{232E6BEC-B7F3-497D-A7E4-068E0C2957F1}" dt="2022-03-21T20:10:11.453" v="392"/>
          <pc:sldLayoutMkLst>
            <pc:docMk/>
            <pc:sldMasterMk cId="0" sldId="2147483659"/>
            <pc:sldLayoutMk cId="0" sldId="2147483650"/>
          </pc:sldLayoutMkLst>
        </pc:sldLayoutChg>
        <pc:sldLayoutChg chg="add">
          <pc:chgData name="Molly L. Coffman" userId="S::mlcoffman@jmcss.org::2ed183d1-ceb8-4be9-a4ba-1a0778a92ba5" providerId="AD" clId="Web-{232E6BEC-B7F3-497D-A7E4-068E0C2957F1}" dt="2022-03-21T20:10:11.453" v="392"/>
          <pc:sldLayoutMkLst>
            <pc:docMk/>
            <pc:sldMasterMk cId="0" sldId="2147483659"/>
            <pc:sldLayoutMk cId="0" sldId="2147483651"/>
          </pc:sldLayoutMkLst>
        </pc:sldLayoutChg>
        <pc:sldLayoutChg chg="add">
          <pc:chgData name="Molly L. Coffman" userId="S::mlcoffman@jmcss.org::2ed183d1-ceb8-4be9-a4ba-1a0778a92ba5" providerId="AD" clId="Web-{232E6BEC-B7F3-497D-A7E4-068E0C2957F1}" dt="2022-03-21T20:10:11.453" v="392"/>
          <pc:sldLayoutMkLst>
            <pc:docMk/>
            <pc:sldMasterMk cId="0" sldId="2147483659"/>
            <pc:sldLayoutMk cId="0" sldId="2147483652"/>
          </pc:sldLayoutMkLst>
        </pc:sldLayoutChg>
        <pc:sldLayoutChg chg="add">
          <pc:chgData name="Molly L. Coffman" userId="S::mlcoffman@jmcss.org::2ed183d1-ceb8-4be9-a4ba-1a0778a92ba5" providerId="AD" clId="Web-{232E6BEC-B7F3-497D-A7E4-068E0C2957F1}" dt="2022-03-21T20:10:11.453" v="392"/>
          <pc:sldLayoutMkLst>
            <pc:docMk/>
            <pc:sldMasterMk cId="0" sldId="2147483659"/>
            <pc:sldLayoutMk cId="0" sldId="2147483653"/>
          </pc:sldLayoutMkLst>
        </pc:sldLayoutChg>
        <pc:sldLayoutChg chg="add">
          <pc:chgData name="Molly L. Coffman" userId="S::mlcoffman@jmcss.org::2ed183d1-ceb8-4be9-a4ba-1a0778a92ba5" providerId="AD" clId="Web-{232E6BEC-B7F3-497D-A7E4-068E0C2957F1}" dt="2022-03-21T20:10:11.453" v="392"/>
          <pc:sldLayoutMkLst>
            <pc:docMk/>
            <pc:sldMasterMk cId="0" sldId="2147483659"/>
            <pc:sldLayoutMk cId="0" sldId="2147483654"/>
          </pc:sldLayoutMkLst>
        </pc:sldLayoutChg>
        <pc:sldLayoutChg chg="add">
          <pc:chgData name="Molly L. Coffman" userId="S::mlcoffman@jmcss.org::2ed183d1-ceb8-4be9-a4ba-1a0778a92ba5" providerId="AD" clId="Web-{232E6BEC-B7F3-497D-A7E4-068E0C2957F1}" dt="2022-03-21T20:10:11.453" v="392"/>
          <pc:sldLayoutMkLst>
            <pc:docMk/>
            <pc:sldMasterMk cId="0" sldId="2147483659"/>
            <pc:sldLayoutMk cId="0" sldId="2147483655"/>
          </pc:sldLayoutMkLst>
        </pc:sldLayoutChg>
        <pc:sldLayoutChg chg="add">
          <pc:chgData name="Molly L. Coffman" userId="S::mlcoffman@jmcss.org::2ed183d1-ceb8-4be9-a4ba-1a0778a92ba5" providerId="AD" clId="Web-{232E6BEC-B7F3-497D-A7E4-068E0C2957F1}" dt="2022-03-21T20:10:11.453" v="392"/>
          <pc:sldLayoutMkLst>
            <pc:docMk/>
            <pc:sldMasterMk cId="0" sldId="2147483659"/>
            <pc:sldLayoutMk cId="0" sldId="2147483656"/>
          </pc:sldLayoutMkLst>
        </pc:sldLayoutChg>
        <pc:sldLayoutChg chg="add">
          <pc:chgData name="Molly L. Coffman" userId="S::mlcoffman@jmcss.org::2ed183d1-ceb8-4be9-a4ba-1a0778a92ba5" providerId="AD" clId="Web-{232E6BEC-B7F3-497D-A7E4-068E0C2957F1}" dt="2022-03-21T20:10:11.453" v="392"/>
          <pc:sldLayoutMkLst>
            <pc:docMk/>
            <pc:sldMasterMk cId="0" sldId="2147483659"/>
            <pc:sldLayoutMk cId="0" sldId="2147483657"/>
          </pc:sldLayoutMkLst>
        </pc:sldLayoutChg>
        <pc:sldLayoutChg chg="add">
          <pc:chgData name="Molly L. Coffman" userId="S::mlcoffman@jmcss.org::2ed183d1-ceb8-4be9-a4ba-1a0778a92ba5" providerId="AD" clId="Web-{232E6BEC-B7F3-497D-A7E4-068E0C2957F1}" dt="2022-03-21T20:10:11.453" v="392"/>
          <pc:sldLayoutMkLst>
            <pc:docMk/>
            <pc:sldMasterMk cId="0" sldId="2147483659"/>
            <pc:sldLayoutMk cId="0" sldId="2147483658"/>
          </pc:sldLayoutMkLst>
        </pc:sldLayoutChg>
      </pc:sldMasterChg>
    </pc:docChg>
  </pc:docChgLst>
  <pc:docChgLst>
    <pc:chgData name="Molly L. Coffman" userId="S::mlcoffman@jmcss.org::2ed183d1-ceb8-4be9-a4ba-1a0778a92ba5" providerId="AD" clId="Web-{8B988204-A039-E4FF-08B9-E8B0AB6341C3}"/>
    <pc:docChg chg="modSld">
      <pc:chgData name="Molly L. Coffman" userId="S::mlcoffman@jmcss.org::2ed183d1-ceb8-4be9-a4ba-1a0778a92ba5" providerId="AD" clId="Web-{8B988204-A039-E4FF-08B9-E8B0AB6341C3}" dt="2022-10-08T04:12:04.948" v="1241"/>
      <pc:docMkLst>
        <pc:docMk/>
      </pc:docMkLst>
      <pc:sldChg chg="modSp">
        <pc:chgData name="Molly L. Coffman" userId="S::mlcoffman@jmcss.org::2ed183d1-ceb8-4be9-a4ba-1a0778a92ba5" providerId="AD" clId="Web-{8B988204-A039-E4FF-08B9-E8B0AB6341C3}" dt="2022-10-08T03:38:54.632" v="27" actId="20577"/>
        <pc:sldMkLst>
          <pc:docMk/>
          <pc:sldMk cId="262489673" sldId="259"/>
        </pc:sldMkLst>
        <pc:graphicFrameChg chg="modGraphic">
          <ac:chgData name="Molly L. Coffman" userId="S::mlcoffman@jmcss.org::2ed183d1-ceb8-4be9-a4ba-1a0778a92ba5" providerId="AD" clId="Web-{8B988204-A039-E4FF-08B9-E8B0AB6341C3}" dt="2022-10-08T03:38:54.632" v="27" actId="20577"/>
          <ac:graphicFrameMkLst>
            <pc:docMk/>
            <pc:sldMk cId="262489673" sldId="259"/>
            <ac:graphicFrameMk id="5" creationId="{69C5DD38-FAFE-C039-9B03-9F129DAD2A86}"/>
          </ac:graphicFrameMkLst>
        </pc:graphicFrameChg>
      </pc:sldChg>
      <pc:sldChg chg="addSp delSp modSp">
        <pc:chgData name="Molly L. Coffman" userId="S::mlcoffman@jmcss.org::2ed183d1-ceb8-4be9-a4ba-1a0778a92ba5" providerId="AD" clId="Web-{8B988204-A039-E4FF-08B9-E8B0AB6341C3}" dt="2022-10-08T04:12:04.948" v="1241"/>
        <pc:sldMkLst>
          <pc:docMk/>
          <pc:sldMk cId="2781422149" sldId="262"/>
        </pc:sldMkLst>
        <pc:graphicFrameChg chg="add mod modGraphic">
          <ac:chgData name="Molly L. Coffman" userId="S::mlcoffman@jmcss.org::2ed183d1-ceb8-4be9-a4ba-1a0778a92ba5" providerId="AD" clId="Web-{8B988204-A039-E4FF-08B9-E8B0AB6341C3}" dt="2022-10-08T04:10:08.381" v="1127"/>
          <ac:graphicFrameMkLst>
            <pc:docMk/>
            <pc:sldMk cId="2781422149" sldId="262"/>
            <ac:graphicFrameMk id="2" creationId="{0AB7654E-C8D5-68BE-F088-16722F864C1B}"/>
          </ac:graphicFrameMkLst>
        </pc:graphicFrameChg>
        <pc:graphicFrameChg chg="add mod modGraphic">
          <ac:chgData name="Molly L. Coffman" userId="S::mlcoffman@jmcss.org::2ed183d1-ceb8-4be9-a4ba-1a0778a92ba5" providerId="AD" clId="Web-{8B988204-A039-E4FF-08B9-E8B0AB6341C3}" dt="2022-10-08T04:11:44.338" v="1195"/>
          <ac:graphicFrameMkLst>
            <pc:docMk/>
            <pc:sldMk cId="2781422149" sldId="262"/>
            <ac:graphicFrameMk id="4" creationId="{AC893EC5-9A89-38A6-68D3-4E2CFE974C92}"/>
          </ac:graphicFrameMkLst>
        </pc:graphicFrameChg>
        <pc:graphicFrameChg chg="mod modGraphic">
          <ac:chgData name="Molly L. Coffman" userId="S::mlcoffman@jmcss.org::2ed183d1-ceb8-4be9-a4ba-1a0778a92ba5" providerId="AD" clId="Web-{8B988204-A039-E4FF-08B9-E8B0AB6341C3}" dt="2022-10-08T04:12:04.948" v="1241"/>
          <ac:graphicFrameMkLst>
            <pc:docMk/>
            <pc:sldMk cId="2781422149" sldId="262"/>
            <ac:graphicFrameMk id="5" creationId="{6CFB235C-2D1A-4234-ACEB-FF89B697824F}"/>
          </ac:graphicFrameMkLst>
        </pc:graphicFrameChg>
        <pc:graphicFrameChg chg="mod modGraphic">
          <ac:chgData name="Molly L. Coffman" userId="S::mlcoffman@jmcss.org::2ed183d1-ceb8-4be9-a4ba-1a0778a92ba5" providerId="AD" clId="Web-{8B988204-A039-E4FF-08B9-E8B0AB6341C3}" dt="2022-10-08T04:09:11.582" v="1079"/>
          <ac:graphicFrameMkLst>
            <pc:docMk/>
            <pc:sldMk cId="2781422149" sldId="262"/>
            <ac:graphicFrameMk id="11" creationId="{2EBECB14-DF35-4D67-89EA-1D28B468BE78}"/>
          </ac:graphicFrameMkLst>
        </pc:graphicFrameChg>
        <pc:graphicFrameChg chg="mod modGraphic">
          <ac:chgData name="Molly L. Coffman" userId="S::mlcoffman@jmcss.org::2ed183d1-ceb8-4be9-a4ba-1a0778a92ba5" providerId="AD" clId="Web-{8B988204-A039-E4FF-08B9-E8B0AB6341C3}" dt="2022-10-08T04:08:17.190" v="1035"/>
          <ac:graphicFrameMkLst>
            <pc:docMk/>
            <pc:sldMk cId="2781422149" sldId="262"/>
            <ac:graphicFrameMk id="19" creationId="{10EB6DB1-438A-4BE4-9533-D7CD2C4B1339}"/>
          </ac:graphicFrameMkLst>
        </pc:graphicFrameChg>
        <pc:graphicFrameChg chg="del mod modGraphic">
          <ac:chgData name="Molly L. Coffman" userId="S::mlcoffman@jmcss.org::2ed183d1-ceb8-4be9-a4ba-1a0778a92ba5" providerId="AD" clId="Web-{8B988204-A039-E4FF-08B9-E8B0AB6341C3}" dt="2022-10-08T03:44:09.315" v="87"/>
          <ac:graphicFrameMkLst>
            <pc:docMk/>
            <pc:sldMk cId="2781422149" sldId="262"/>
            <ac:graphicFrameMk id="23" creationId="{D6323498-9D2D-05EB-C820-F4AA7D37446B}"/>
          </ac:graphicFrameMkLst>
        </pc:graphicFrameChg>
      </pc:sldChg>
    </pc:docChg>
  </pc:docChgLst>
  <pc:docChgLst>
    <pc:chgData name="Molly L. Coffman" userId="S::mlcoffman@jmcss.org::2ed183d1-ceb8-4be9-a4ba-1a0778a92ba5" providerId="AD" clId="Web-{E592899A-C805-60D0-CEA4-344C4896D4DE}"/>
    <pc:docChg chg="modSld">
      <pc:chgData name="Molly L. Coffman" userId="S::mlcoffman@jmcss.org::2ed183d1-ceb8-4be9-a4ba-1a0778a92ba5" providerId="AD" clId="Web-{E592899A-C805-60D0-CEA4-344C4896D4DE}" dt="2022-03-23T13:19:28.769" v="15"/>
      <pc:docMkLst>
        <pc:docMk/>
      </pc:docMkLst>
      <pc:sldChg chg="addSp">
        <pc:chgData name="Molly L. Coffman" userId="S::mlcoffman@jmcss.org::2ed183d1-ceb8-4be9-a4ba-1a0778a92ba5" providerId="AD" clId="Web-{E592899A-C805-60D0-CEA4-344C4896D4DE}" dt="2022-03-23T13:19:28.769" v="15"/>
        <pc:sldMkLst>
          <pc:docMk/>
          <pc:sldMk cId="2781422149" sldId="262"/>
        </pc:sldMkLst>
        <pc:inkChg chg="add">
          <ac:chgData name="Molly L. Coffman" userId="S::mlcoffman@jmcss.org::2ed183d1-ceb8-4be9-a4ba-1a0778a92ba5" providerId="AD" clId="Web-{E592899A-C805-60D0-CEA4-344C4896D4DE}" dt="2022-03-23T13:19:07.394" v="0"/>
          <ac:inkMkLst>
            <pc:docMk/>
            <pc:sldMk cId="2781422149" sldId="262"/>
            <ac:inkMk id="2" creationId="{9382BE77-45C1-CA92-4A7F-B38E4E23F05E}"/>
          </ac:inkMkLst>
        </pc:inkChg>
        <pc:inkChg chg="add">
          <ac:chgData name="Molly L. Coffman" userId="S::mlcoffman@jmcss.org::2ed183d1-ceb8-4be9-a4ba-1a0778a92ba5" providerId="AD" clId="Web-{E592899A-C805-60D0-CEA4-344C4896D4DE}" dt="2022-03-23T13:19:08.222" v="1"/>
          <ac:inkMkLst>
            <pc:docMk/>
            <pc:sldMk cId="2781422149" sldId="262"/>
            <ac:inkMk id="3" creationId="{E9B81F0A-4CEB-26AF-45DD-1A386BA48943}"/>
          </ac:inkMkLst>
        </pc:inkChg>
        <pc:inkChg chg="add">
          <ac:chgData name="Molly L. Coffman" userId="S::mlcoffman@jmcss.org::2ed183d1-ceb8-4be9-a4ba-1a0778a92ba5" providerId="AD" clId="Web-{E592899A-C805-60D0-CEA4-344C4896D4DE}" dt="2022-03-23T13:19:08.253" v="2"/>
          <ac:inkMkLst>
            <pc:docMk/>
            <pc:sldMk cId="2781422149" sldId="262"/>
            <ac:inkMk id="4" creationId="{B2220783-A9CE-DE06-AEFE-A051DD1AFB3D}"/>
          </ac:inkMkLst>
        </pc:inkChg>
        <pc:inkChg chg="add">
          <ac:chgData name="Molly L. Coffman" userId="S::mlcoffman@jmcss.org::2ed183d1-ceb8-4be9-a4ba-1a0778a92ba5" providerId="AD" clId="Web-{E592899A-C805-60D0-CEA4-344C4896D4DE}" dt="2022-03-23T13:19:08.269" v="3"/>
          <ac:inkMkLst>
            <pc:docMk/>
            <pc:sldMk cId="2781422149" sldId="262"/>
            <ac:inkMk id="6" creationId="{C1EA87FD-6672-1668-DE29-2253D7B4C484}"/>
          </ac:inkMkLst>
        </pc:inkChg>
        <pc:inkChg chg="add">
          <ac:chgData name="Molly L. Coffman" userId="S::mlcoffman@jmcss.org::2ed183d1-ceb8-4be9-a4ba-1a0778a92ba5" providerId="AD" clId="Web-{E592899A-C805-60D0-CEA4-344C4896D4DE}" dt="2022-03-23T13:19:09.909" v="4"/>
          <ac:inkMkLst>
            <pc:docMk/>
            <pc:sldMk cId="2781422149" sldId="262"/>
            <ac:inkMk id="7" creationId="{94457ADB-1BCE-774A-2C4A-B9F831BE1C18}"/>
          </ac:inkMkLst>
        </pc:inkChg>
        <pc:inkChg chg="add">
          <ac:chgData name="Molly L. Coffman" userId="S::mlcoffman@jmcss.org::2ed183d1-ceb8-4be9-a4ba-1a0778a92ba5" providerId="AD" clId="Web-{E592899A-C805-60D0-CEA4-344C4896D4DE}" dt="2022-03-23T13:19:09.941" v="5"/>
          <ac:inkMkLst>
            <pc:docMk/>
            <pc:sldMk cId="2781422149" sldId="262"/>
            <ac:inkMk id="8" creationId="{BF437624-EDF4-831E-C95A-9FCCD8D72076}"/>
          </ac:inkMkLst>
        </pc:inkChg>
        <pc:inkChg chg="add">
          <ac:chgData name="Molly L. Coffman" userId="S::mlcoffman@jmcss.org::2ed183d1-ceb8-4be9-a4ba-1a0778a92ba5" providerId="AD" clId="Web-{E592899A-C805-60D0-CEA4-344C4896D4DE}" dt="2022-03-23T13:19:09.972" v="6"/>
          <ac:inkMkLst>
            <pc:docMk/>
            <pc:sldMk cId="2781422149" sldId="262"/>
            <ac:inkMk id="9" creationId="{1D685963-D5DF-2CD4-B832-CE4F148B789D}"/>
          </ac:inkMkLst>
        </pc:inkChg>
        <pc:inkChg chg="add">
          <ac:chgData name="Molly L. Coffman" userId="S::mlcoffman@jmcss.org::2ed183d1-ceb8-4be9-a4ba-1a0778a92ba5" providerId="AD" clId="Web-{E592899A-C805-60D0-CEA4-344C4896D4DE}" dt="2022-03-23T13:19:09.988" v="7"/>
          <ac:inkMkLst>
            <pc:docMk/>
            <pc:sldMk cId="2781422149" sldId="262"/>
            <ac:inkMk id="10" creationId="{C7798483-80E2-2CE8-BB19-76DE8A40236F}"/>
          </ac:inkMkLst>
        </pc:inkChg>
        <pc:inkChg chg="add">
          <ac:chgData name="Molly L. Coffman" userId="S::mlcoffman@jmcss.org::2ed183d1-ceb8-4be9-a4ba-1a0778a92ba5" providerId="AD" clId="Web-{E592899A-C805-60D0-CEA4-344C4896D4DE}" dt="2022-03-23T13:19:10.019" v="8"/>
          <ac:inkMkLst>
            <pc:docMk/>
            <pc:sldMk cId="2781422149" sldId="262"/>
            <ac:inkMk id="12" creationId="{E1C09804-6F95-16AD-7F07-47B0D05E0605}"/>
          </ac:inkMkLst>
        </pc:inkChg>
        <pc:inkChg chg="add">
          <ac:chgData name="Molly L. Coffman" userId="S::mlcoffman@jmcss.org::2ed183d1-ceb8-4be9-a4ba-1a0778a92ba5" providerId="AD" clId="Web-{E592899A-C805-60D0-CEA4-344C4896D4DE}" dt="2022-03-23T13:19:27.254" v="9"/>
          <ac:inkMkLst>
            <pc:docMk/>
            <pc:sldMk cId="2781422149" sldId="262"/>
            <ac:inkMk id="13" creationId="{48359A64-C2A7-F820-B4C9-66093E5042E4}"/>
          </ac:inkMkLst>
        </pc:inkChg>
        <pc:inkChg chg="add">
          <ac:chgData name="Molly L. Coffman" userId="S::mlcoffman@jmcss.org::2ed183d1-ceb8-4be9-a4ba-1a0778a92ba5" providerId="AD" clId="Web-{E592899A-C805-60D0-CEA4-344C4896D4DE}" dt="2022-03-23T13:19:27.847" v="10"/>
          <ac:inkMkLst>
            <pc:docMk/>
            <pc:sldMk cId="2781422149" sldId="262"/>
            <ac:inkMk id="14" creationId="{A1EC51EA-2F06-2F8B-6478-B8C556CA8264}"/>
          </ac:inkMkLst>
        </pc:inkChg>
        <pc:inkChg chg="add">
          <ac:chgData name="Molly L. Coffman" userId="S::mlcoffman@jmcss.org::2ed183d1-ceb8-4be9-a4ba-1a0778a92ba5" providerId="AD" clId="Web-{E592899A-C805-60D0-CEA4-344C4896D4DE}" dt="2022-03-23T13:19:27.879" v="11"/>
          <ac:inkMkLst>
            <pc:docMk/>
            <pc:sldMk cId="2781422149" sldId="262"/>
            <ac:inkMk id="16" creationId="{60C1F4D4-B419-C7E4-80F9-F1F1B376568D}"/>
          </ac:inkMkLst>
        </pc:inkChg>
        <pc:inkChg chg="add">
          <ac:chgData name="Molly L. Coffman" userId="S::mlcoffman@jmcss.org::2ed183d1-ceb8-4be9-a4ba-1a0778a92ba5" providerId="AD" clId="Web-{E592899A-C805-60D0-CEA4-344C4896D4DE}" dt="2022-03-23T13:19:28.676" v="12"/>
          <ac:inkMkLst>
            <pc:docMk/>
            <pc:sldMk cId="2781422149" sldId="262"/>
            <ac:inkMk id="17" creationId="{08FF0DE4-E1B1-9FAA-469B-CA8340DC5B88}"/>
          </ac:inkMkLst>
        </pc:inkChg>
        <pc:inkChg chg="add">
          <ac:chgData name="Molly L. Coffman" userId="S::mlcoffman@jmcss.org::2ed183d1-ceb8-4be9-a4ba-1a0778a92ba5" providerId="AD" clId="Web-{E592899A-C805-60D0-CEA4-344C4896D4DE}" dt="2022-03-23T13:19:28.707" v="13"/>
          <ac:inkMkLst>
            <pc:docMk/>
            <pc:sldMk cId="2781422149" sldId="262"/>
            <ac:inkMk id="18" creationId="{E4445BCC-AF52-2CDA-B972-0137D2AB5F65}"/>
          </ac:inkMkLst>
        </pc:inkChg>
        <pc:inkChg chg="add">
          <ac:chgData name="Molly L. Coffman" userId="S::mlcoffman@jmcss.org::2ed183d1-ceb8-4be9-a4ba-1a0778a92ba5" providerId="AD" clId="Web-{E592899A-C805-60D0-CEA4-344C4896D4DE}" dt="2022-03-23T13:19:28.738" v="14"/>
          <ac:inkMkLst>
            <pc:docMk/>
            <pc:sldMk cId="2781422149" sldId="262"/>
            <ac:inkMk id="20" creationId="{1475D63A-C771-E0BD-04F4-1DBA32926209}"/>
          </ac:inkMkLst>
        </pc:inkChg>
        <pc:inkChg chg="add">
          <ac:chgData name="Molly L. Coffman" userId="S::mlcoffman@jmcss.org::2ed183d1-ceb8-4be9-a4ba-1a0778a92ba5" providerId="AD" clId="Web-{E592899A-C805-60D0-CEA4-344C4896D4DE}" dt="2022-03-23T13:19:28.769" v="15"/>
          <ac:inkMkLst>
            <pc:docMk/>
            <pc:sldMk cId="2781422149" sldId="262"/>
            <ac:inkMk id="21" creationId="{47CBD859-6E80-48CB-5FFD-A42F7DC9351F}"/>
          </ac:inkMkLst>
        </pc:inkChg>
      </pc:sldChg>
    </pc:docChg>
  </pc:docChgLst>
  <pc:docChgLst>
    <pc:chgData name="Molly L. Coffman" userId="S::mlcoffman@jmcss.org::2ed183d1-ceb8-4be9-a4ba-1a0778a92ba5" providerId="AD" clId="Web-{FEE6A904-95F1-5678-802F-CAE8A117B329}"/>
    <pc:docChg chg="modSld">
      <pc:chgData name="Molly L. Coffman" userId="S::mlcoffman@jmcss.org::2ed183d1-ceb8-4be9-a4ba-1a0778a92ba5" providerId="AD" clId="Web-{FEE6A904-95F1-5678-802F-CAE8A117B329}" dt="2022-03-22T02:37:05.775" v="4" actId="20577"/>
      <pc:docMkLst>
        <pc:docMk/>
      </pc:docMkLst>
      <pc:sldChg chg="modSp">
        <pc:chgData name="Molly L. Coffman" userId="S::mlcoffman@jmcss.org::2ed183d1-ceb8-4be9-a4ba-1a0778a92ba5" providerId="AD" clId="Web-{FEE6A904-95F1-5678-802F-CAE8A117B329}" dt="2022-03-22T02:37:05.775" v="4" actId="20577"/>
        <pc:sldMkLst>
          <pc:docMk/>
          <pc:sldMk cId="79997410" sldId="257"/>
        </pc:sldMkLst>
        <pc:spChg chg="mod">
          <ac:chgData name="Molly L. Coffman" userId="S::mlcoffman@jmcss.org::2ed183d1-ceb8-4be9-a4ba-1a0778a92ba5" providerId="AD" clId="Web-{FEE6A904-95F1-5678-802F-CAE8A117B329}" dt="2022-03-22T02:37:05.775" v="4" actId="20577"/>
          <ac:spMkLst>
            <pc:docMk/>
            <pc:sldMk cId="79997410" sldId="257"/>
            <ac:spMk id="3" creationId="{04FBFB1A-CD25-4D52-AFF5-ADB62A5F015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A57876-98E6-4337-8809-20FBAE99343F}" type="doc">
      <dgm:prSet loTypeId="urn:microsoft.com/office/officeart/2016/7/layout/BasicTimeline" loCatId="process" qsTypeId="urn:microsoft.com/office/officeart/2005/8/quickstyle/simple4" qsCatId="simple" csTypeId="urn:microsoft.com/office/officeart/2005/8/colors/colorful5" csCatId="colorful" phldr="1"/>
      <dgm:spPr/>
      <dgm:t>
        <a:bodyPr/>
        <a:lstStyle/>
        <a:p>
          <a:endParaRPr lang="en-US"/>
        </a:p>
      </dgm:t>
    </dgm:pt>
    <dgm:pt modelId="{1D59963D-C96A-4030-B1C5-8CB54CE00CBD}">
      <dgm:prSet/>
      <dgm:spPr/>
      <dgm:t>
        <a:bodyPr/>
        <a:lstStyle/>
        <a:p>
          <a:pPr>
            <a:defRPr b="1"/>
          </a:pPr>
          <a:r>
            <a:rPr lang="en-US" b="1" dirty="0">
              <a:latin typeface="Calibri"/>
              <a:cs typeface="Calibri"/>
            </a:rPr>
            <a:t>1860</a:t>
          </a:r>
        </a:p>
      </dgm:t>
    </dgm:pt>
    <dgm:pt modelId="{268B1E17-571B-4471-A778-5F9F06E1061F}" type="parTrans" cxnId="{A8DC838D-AAFA-47D0-A3BB-8642156DC3C8}">
      <dgm:prSet/>
      <dgm:spPr/>
      <dgm:t>
        <a:bodyPr/>
        <a:lstStyle/>
        <a:p>
          <a:endParaRPr lang="en-US"/>
        </a:p>
      </dgm:t>
    </dgm:pt>
    <dgm:pt modelId="{6AB7B3A0-156F-4172-97E7-1FB2FEC2A014}" type="sibTrans" cxnId="{A8DC838D-AAFA-47D0-A3BB-8642156DC3C8}">
      <dgm:prSet/>
      <dgm:spPr/>
      <dgm:t>
        <a:bodyPr/>
        <a:lstStyle/>
        <a:p>
          <a:endParaRPr lang="en-US"/>
        </a:p>
      </dgm:t>
    </dgm:pt>
    <dgm:pt modelId="{7806554E-82AE-414A-B576-726EA8EC4DB7}">
      <dgm:prSet/>
      <dgm:spPr/>
      <dgm:t>
        <a:bodyPr/>
        <a:lstStyle/>
        <a:p>
          <a:r>
            <a:rPr lang="en-US" b="0" dirty="0">
              <a:latin typeface="Calibri"/>
              <a:cs typeface="Calibri"/>
            </a:rPr>
            <a:t>"I Hear America Singing" by Walt Whitman </a:t>
          </a:r>
        </a:p>
      </dgm:t>
    </dgm:pt>
    <dgm:pt modelId="{81FADAE1-1B01-41B5-B6A0-A63A5271F628}" type="parTrans" cxnId="{13D3523E-1A65-44ED-9CC4-3A9B68778570}">
      <dgm:prSet/>
      <dgm:spPr/>
      <dgm:t>
        <a:bodyPr/>
        <a:lstStyle/>
        <a:p>
          <a:endParaRPr lang="en-US"/>
        </a:p>
      </dgm:t>
    </dgm:pt>
    <dgm:pt modelId="{77E6792F-24BE-456D-8430-15CF81932A96}" type="sibTrans" cxnId="{13D3523E-1A65-44ED-9CC4-3A9B68778570}">
      <dgm:prSet/>
      <dgm:spPr/>
      <dgm:t>
        <a:bodyPr/>
        <a:lstStyle/>
        <a:p>
          <a:endParaRPr lang="en-US"/>
        </a:p>
      </dgm:t>
    </dgm:pt>
    <dgm:pt modelId="{8EBF0B65-C5BB-49C4-AC67-940DCF8027AD}">
      <dgm:prSet/>
      <dgm:spPr/>
      <dgm:t>
        <a:bodyPr/>
        <a:lstStyle/>
        <a:p>
          <a:pPr>
            <a:defRPr b="1"/>
          </a:pPr>
          <a:r>
            <a:rPr lang="en-US" b="1" dirty="0">
              <a:latin typeface="Calibri"/>
              <a:cs typeface="Calibri"/>
            </a:rPr>
            <a:t>1926</a:t>
          </a:r>
        </a:p>
      </dgm:t>
    </dgm:pt>
    <dgm:pt modelId="{C87B1F62-B1A7-40D1-85CC-D8BB61E4B2B3}" type="parTrans" cxnId="{626A2456-D84F-4C79-AF27-A0B47F505CF9}">
      <dgm:prSet/>
      <dgm:spPr/>
      <dgm:t>
        <a:bodyPr/>
        <a:lstStyle/>
        <a:p>
          <a:endParaRPr lang="en-US"/>
        </a:p>
      </dgm:t>
    </dgm:pt>
    <dgm:pt modelId="{6353EA1C-815E-4907-A0C9-C2304649F739}" type="sibTrans" cxnId="{626A2456-D84F-4C79-AF27-A0B47F505CF9}">
      <dgm:prSet/>
      <dgm:spPr/>
      <dgm:t>
        <a:bodyPr/>
        <a:lstStyle/>
        <a:p>
          <a:endParaRPr lang="en-US"/>
        </a:p>
      </dgm:t>
    </dgm:pt>
    <dgm:pt modelId="{5CEBAA97-39CC-45CA-8504-F768A37E6C58}">
      <dgm:prSet/>
      <dgm:spPr/>
      <dgm:t>
        <a:bodyPr/>
        <a:lstStyle/>
        <a:p>
          <a:r>
            <a:rPr lang="en-US" b="0" dirty="0">
              <a:latin typeface="Calibri"/>
              <a:cs typeface="Calibri"/>
            </a:rPr>
            <a:t>"I, Too" by Langston Hughes</a:t>
          </a:r>
        </a:p>
      </dgm:t>
    </dgm:pt>
    <dgm:pt modelId="{BC1E0FCB-6406-46DB-9778-692F44A2F015}" type="parTrans" cxnId="{3635B111-BEB2-46A5-9276-E92F0B24B393}">
      <dgm:prSet/>
      <dgm:spPr/>
      <dgm:t>
        <a:bodyPr/>
        <a:lstStyle/>
        <a:p>
          <a:endParaRPr lang="en-US"/>
        </a:p>
      </dgm:t>
    </dgm:pt>
    <dgm:pt modelId="{DDB8CC26-583A-4D95-A934-348A5ADF5221}" type="sibTrans" cxnId="{3635B111-BEB2-46A5-9276-E92F0B24B393}">
      <dgm:prSet/>
      <dgm:spPr/>
      <dgm:t>
        <a:bodyPr/>
        <a:lstStyle/>
        <a:p>
          <a:endParaRPr lang="en-US"/>
        </a:p>
      </dgm:t>
    </dgm:pt>
    <dgm:pt modelId="{0033C2D5-8E70-40E3-8E0E-3F9ACF6CA850}">
      <dgm:prSet/>
      <dgm:spPr/>
      <dgm:t>
        <a:bodyPr/>
        <a:lstStyle/>
        <a:p>
          <a:pPr>
            <a:defRPr b="1"/>
          </a:pPr>
          <a:r>
            <a:rPr lang="en-US" b="1" dirty="0">
              <a:latin typeface="Calibri"/>
              <a:cs typeface="Calibri"/>
            </a:rPr>
            <a:t>1979</a:t>
          </a:r>
        </a:p>
      </dgm:t>
    </dgm:pt>
    <dgm:pt modelId="{27C619A7-3C6F-4FD2-817E-1512E6DB8649}" type="parTrans" cxnId="{434000A4-F854-4A7B-915C-F0B8BDD97D97}">
      <dgm:prSet/>
      <dgm:spPr/>
      <dgm:t>
        <a:bodyPr/>
        <a:lstStyle/>
        <a:p>
          <a:endParaRPr lang="en-US"/>
        </a:p>
      </dgm:t>
    </dgm:pt>
    <dgm:pt modelId="{6842EAFE-73C9-4641-BD3D-BACDDB65059E}" type="sibTrans" cxnId="{434000A4-F854-4A7B-915C-F0B8BDD97D97}">
      <dgm:prSet/>
      <dgm:spPr/>
      <dgm:t>
        <a:bodyPr/>
        <a:lstStyle/>
        <a:p>
          <a:endParaRPr lang="en-US"/>
        </a:p>
      </dgm:t>
    </dgm:pt>
    <dgm:pt modelId="{10901106-6787-4B0F-B289-2A0B0E6E4AD3}">
      <dgm:prSet/>
      <dgm:spPr/>
      <dgm:t>
        <a:bodyPr/>
        <a:lstStyle/>
        <a:p>
          <a:r>
            <a:rPr lang="en-US" b="0" dirty="0">
              <a:latin typeface="Calibri"/>
              <a:cs typeface="Calibri"/>
            </a:rPr>
            <a:t>"Ellis Island"  by Joseph Bruchac</a:t>
          </a:r>
        </a:p>
      </dgm:t>
    </dgm:pt>
    <dgm:pt modelId="{97AFE7C7-42A4-4192-B7B0-9B2A658272D6}" type="parTrans" cxnId="{A337B1B5-10FB-49E8-9976-CFC8837F3AE2}">
      <dgm:prSet/>
      <dgm:spPr/>
      <dgm:t>
        <a:bodyPr/>
        <a:lstStyle/>
        <a:p>
          <a:endParaRPr lang="en-US"/>
        </a:p>
      </dgm:t>
    </dgm:pt>
    <dgm:pt modelId="{99F02D0C-6EE6-4C7A-A465-F3A7423D8CE8}" type="sibTrans" cxnId="{A337B1B5-10FB-49E8-9976-CFC8837F3AE2}">
      <dgm:prSet/>
      <dgm:spPr/>
      <dgm:t>
        <a:bodyPr/>
        <a:lstStyle/>
        <a:p>
          <a:endParaRPr lang="en-US"/>
        </a:p>
      </dgm:t>
    </dgm:pt>
    <dgm:pt modelId="{C0A7CDC6-3026-4A61-A49B-AD573DE32CF3}">
      <dgm:prSet/>
      <dgm:spPr/>
      <dgm:t>
        <a:bodyPr/>
        <a:lstStyle/>
        <a:p>
          <a:pPr>
            <a:defRPr b="1"/>
          </a:pPr>
          <a:r>
            <a:rPr lang="en-US" b="1" dirty="0">
              <a:latin typeface="Calibri"/>
              <a:cs typeface="Calibri"/>
            </a:rPr>
            <a:t>2018</a:t>
          </a:r>
        </a:p>
      </dgm:t>
    </dgm:pt>
    <dgm:pt modelId="{754E29D4-5329-4F76-92F7-1245F8638DEE}" type="parTrans" cxnId="{D4BA3530-A3F1-44E8-87ED-D515310D2067}">
      <dgm:prSet/>
      <dgm:spPr/>
      <dgm:t>
        <a:bodyPr/>
        <a:lstStyle/>
        <a:p>
          <a:endParaRPr lang="en-US"/>
        </a:p>
      </dgm:t>
    </dgm:pt>
    <dgm:pt modelId="{FE2E69CA-988B-4AC3-8030-D6984EE90B90}" type="sibTrans" cxnId="{D4BA3530-A3F1-44E8-87ED-D515310D2067}">
      <dgm:prSet/>
      <dgm:spPr/>
      <dgm:t>
        <a:bodyPr/>
        <a:lstStyle/>
        <a:p>
          <a:endParaRPr lang="en-US"/>
        </a:p>
      </dgm:t>
    </dgm:pt>
    <dgm:pt modelId="{4E27C2E8-21D8-4D78-BF1B-3843DED20386}">
      <dgm:prSet/>
      <dgm:spPr/>
      <dgm:t>
        <a:bodyPr/>
        <a:lstStyle/>
        <a:p>
          <a:r>
            <a:rPr lang="en-US" b="0" dirty="0">
              <a:latin typeface="Calibri"/>
              <a:cs typeface="Calibri"/>
            </a:rPr>
            <a:t>"Citizen, Illegal" by José Olivarez</a:t>
          </a:r>
        </a:p>
      </dgm:t>
    </dgm:pt>
    <dgm:pt modelId="{3C37FC20-BC99-4CFB-9F89-16FD2DC5934E}" type="parTrans" cxnId="{81C893BD-0A6B-46D7-B444-6A4A10CB9453}">
      <dgm:prSet/>
      <dgm:spPr/>
      <dgm:t>
        <a:bodyPr/>
        <a:lstStyle/>
        <a:p>
          <a:endParaRPr lang="en-US"/>
        </a:p>
      </dgm:t>
    </dgm:pt>
    <dgm:pt modelId="{316085EE-69B6-4092-95C1-D11CBE65CC06}" type="sibTrans" cxnId="{81C893BD-0A6B-46D7-B444-6A4A10CB9453}">
      <dgm:prSet/>
      <dgm:spPr/>
      <dgm:t>
        <a:bodyPr/>
        <a:lstStyle/>
        <a:p>
          <a:endParaRPr lang="en-US"/>
        </a:p>
      </dgm:t>
    </dgm:pt>
    <dgm:pt modelId="{4C3F53E6-55F7-4C7B-B992-A1FF5289BC6C}">
      <dgm:prSet phldr="0"/>
      <dgm:spPr/>
      <dgm:t>
        <a:bodyPr/>
        <a:lstStyle/>
        <a:p>
          <a:pPr>
            <a:defRPr b="1"/>
          </a:pPr>
          <a:r>
            <a:rPr lang="en-US" b="1" dirty="0">
              <a:latin typeface="Calibri"/>
              <a:cs typeface="Calibri"/>
            </a:rPr>
            <a:t>2013</a:t>
          </a:r>
        </a:p>
      </dgm:t>
    </dgm:pt>
    <dgm:pt modelId="{08DA97C8-FF5E-4248-8AC1-A89C304DDF2A}" type="parTrans" cxnId="{DE5A43AB-7CBE-4901-8772-2F547C46F407}">
      <dgm:prSet/>
      <dgm:spPr/>
    </dgm:pt>
    <dgm:pt modelId="{975805EC-5DE6-40BF-8E73-F538C3556003}" type="sibTrans" cxnId="{DE5A43AB-7CBE-4901-8772-2F547C46F407}">
      <dgm:prSet/>
      <dgm:spPr/>
    </dgm:pt>
    <dgm:pt modelId="{46885D2E-0267-4C5E-9E08-946AED408660}">
      <dgm:prSet phldr="0"/>
      <dgm:spPr/>
      <dgm:t>
        <a:bodyPr/>
        <a:lstStyle/>
        <a:p>
          <a:pPr rtl="0"/>
          <a:r>
            <a:rPr lang="en-US" b="0" dirty="0">
              <a:latin typeface="Calibri"/>
              <a:cs typeface="Calibri"/>
            </a:rPr>
            <a:t>"One Today" by Richard Blanco</a:t>
          </a:r>
        </a:p>
      </dgm:t>
    </dgm:pt>
    <dgm:pt modelId="{E12938C3-D64C-4FB7-A335-9F417A4A88C9}" type="parTrans" cxnId="{56EA558E-797F-4739-9B2B-A03C67771E66}">
      <dgm:prSet/>
      <dgm:spPr/>
    </dgm:pt>
    <dgm:pt modelId="{9EBA7DE8-AC59-40AB-8BF3-68AEA6D462AD}" type="sibTrans" cxnId="{56EA558E-797F-4739-9B2B-A03C67771E66}">
      <dgm:prSet/>
      <dgm:spPr/>
    </dgm:pt>
    <dgm:pt modelId="{281FF715-3C1E-4DC3-BC63-A14619C48EAB}" type="pres">
      <dgm:prSet presAssocID="{3CA57876-98E6-4337-8809-20FBAE99343F}" presName="root" presStyleCnt="0">
        <dgm:presLayoutVars>
          <dgm:chMax/>
          <dgm:chPref/>
          <dgm:animLvl val="lvl"/>
        </dgm:presLayoutVars>
      </dgm:prSet>
      <dgm:spPr/>
    </dgm:pt>
    <dgm:pt modelId="{C7391866-77DE-4C85-B7B1-5A93DFBCFF72}" type="pres">
      <dgm:prSet presAssocID="{3CA57876-98E6-4337-8809-20FBAE99343F}" presName="divider" presStyleLbl="fgAccFollowNode1" presStyleIdx="0" presStyleCnt="1"/>
      <dgm:spPr>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tailEnd type="triangle" w="lg" len="lg"/>
        </a:ln>
        <a:effectLst/>
      </dgm:spPr>
    </dgm:pt>
    <dgm:pt modelId="{1B273E43-08AE-4C08-B44D-501A3DB85C57}" type="pres">
      <dgm:prSet presAssocID="{3CA57876-98E6-4337-8809-20FBAE99343F}" presName="nodes" presStyleCnt="0">
        <dgm:presLayoutVars>
          <dgm:chMax/>
          <dgm:chPref/>
          <dgm:animLvl val="lvl"/>
        </dgm:presLayoutVars>
      </dgm:prSet>
      <dgm:spPr/>
    </dgm:pt>
    <dgm:pt modelId="{2AAEF5A4-7230-41BD-B2D8-148B6033872B}" type="pres">
      <dgm:prSet presAssocID="{1D59963D-C96A-4030-B1C5-8CB54CE00CBD}" presName="composite" presStyleCnt="0"/>
      <dgm:spPr/>
    </dgm:pt>
    <dgm:pt modelId="{09C9A862-FDA7-4C7A-88E1-064E607D0740}" type="pres">
      <dgm:prSet presAssocID="{1D59963D-C96A-4030-B1C5-8CB54CE00CBD}" presName="L1TextContainer" presStyleLbl="revTx" presStyleIdx="0" presStyleCnt="5">
        <dgm:presLayoutVars>
          <dgm:chMax val="1"/>
          <dgm:chPref val="1"/>
          <dgm:bulletEnabled val="1"/>
        </dgm:presLayoutVars>
      </dgm:prSet>
      <dgm:spPr/>
    </dgm:pt>
    <dgm:pt modelId="{E188A70F-AB3A-45D2-B01D-D70B596A98F4}" type="pres">
      <dgm:prSet presAssocID="{1D59963D-C96A-4030-B1C5-8CB54CE00CBD}" presName="L2TextContainerWrapper" presStyleCnt="0">
        <dgm:presLayoutVars>
          <dgm:chMax val="0"/>
          <dgm:chPref val="0"/>
          <dgm:bulletEnabled val="1"/>
        </dgm:presLayoutVars>
      </dgm:prSet>
      <dgm:spPr/>
    </dgm:pt>
    <dgm:pt modelId="{8A048E54-3D80-495E-9FC5-0260E68D888A}" type="pres">
      <dgm:prSet presAssocID="{1D59963D-C96A-4030-B1C5-8CB54CE00CBD}" presName="L2TextContainer" presStyleLbl="bgAcc1" presStyleIdx="0" presStyleCnt="5"/>
      <dgm:spPr/>
    </dgm:pt>
    <dgm:pt modelId="{FF8BE129-BCA9-4DBB-992D-BA976714C95B}" type="pres">
      <dgm:prSet presAssocID="{1D59963D-C96A-4030-B1C5-8CB54CE00CBD}" presName="FlexibleEmptyPlaceHolder" presStyleCnt="0"/>
      <dgm:spPr/>
    </dgm:pt>
    <dgm:pt modelId="{34934506-0B82-441E-AB73-EF2BCB17A516}" type="pres">
      <dgm:prSet presAssocID="{1D59963D-C96A-4030-B1C5-8CB54CE00CBD}" presName="ConnectLine"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C623FF2E-8C31-4661-BF33-93DFC8612114}" type="pres">
      <dgm:prSet presAssocID="{1D59963D-C96A-4030-B1C5-8CB54CE00CBD}" presName="ConnectorPoint" presStyleLbl="alignNode1" presStyleIdx="0" presStyleCnt="5"/>
      <dgm:spPr/>
    </dgm:pt>
    <dgm:pt modelId="{631320E4-D688-47B0-854D-E819D8FFFCD8}" type="pres">
      <dgm:prSet presAssocID="{1D59963D-C96A-4030-B1C5-8CB54CE00CBD}" presName="EmptyPlaceHolder" presStyleCnt="0"/>
      <dgm:spPr/>
    </dgm:pt>
    <dgm:pt modelId="{D3F46A64-A939-4A53-875F-39E1D451AB67}" type="pres">
      <dgm:prSet presAssocID="{6AB7B3A0-156F-4172-97E7-1FB2FEC2A014}" presName="spaceBetweenRectangles" presStyleCnt="0"/>
      <dgm:spPr/>
    </dgm:pt>
    <dgm:pt modelId="{FDFF8B7C-0521-4448-9CCF-41FF94519C2F}" type="pres">
      <dgm:prSet presAssocID="{8EBF0B65-C5BB-49C4-AC67-940DCF8027AD}" presName="composite" presStyleCnt="0"/>
      <dgm:spPr/>
    </dgm:pt>
    <dgm:pt modelId="{CF536F17-4DD8-4570-ABDF-3BE15BA353EF}" type="pres">
      <dgm:prSet presAssocID="{8EBF0B65-C5BB-49C4-AC67-940DCF8027AD}" presName="L1TextContainer" presStyleLbl="revTx" presStyleIdx="1" presStyleCnt="5">
        <dgm:presLayoutVars>
          <dgm:chMax val="1"/>
          <dgm:chPref val="1"/>
          <dgm:bulletEnabled val="1"/>
        </dgm:presLayoutVars>
      </dgm:prSet>
      <dgm:spPr/>
    </dgm:pt>
    <dgm:pt modelId="{B998B62A-4E97-4A19-9B3B-77AB58B7920B}" type="pres">
      <dgm:prSet presAssocID="{8EBF0B65-C5BB-49C4-AC67-940DCF8027AD}" presName="L2TextContainerWrapper" presStyleCnt="0">
        <dgm:presLayoutVars>
          <dgm:chMax val="0"/>
          <dgm:chPref val="0"/>
          <dgm:bulletEnabled val="1"/>
        </dgm:presLayoutVars>
      </dgm:prSet>
      <dgm:spPr/>
    </dgm:pt>
    <dgm:pt modelId="{961BD6C6-746D-405F-BB1A-B14F9461494D}" type="pres">
      <dgm:prSet presAssocID="{8EBF0B65-C5BB-49C4-AC67-940DCF8027AD}" presName="L2TextContainer" presStyleLbl="bgAcc1" presStyleIdx="1" presStyleCnt="5"/>
      <dgm:spPr/>
    </dgm:pt>
    <dgm:pt modelId="{917E6AC6-5199-4CB0-845B-EB0E212CCE9E}" type="pres">
      <dgm:prSet presAssocID="{8EBF0B65-C5BB-49C4-AC67-940DCF8027AD}" presName="FlexibleEmptyPlaceHolder" presStyleCnt="0"/>
      <dgm:spPr/>
    </dgm:pt>
    <dgm:pt modelId="{DF12B9D6-CC89-467A-9F35-994716FAD600}" type="pres">
      <dgm:prSet presAssocID="{8EBF0B65-C5BB-49C4-AC67-940DCF8027AD}" presName="ConnectLine" presStyleLbl="sibTrans1D1" presStyleIdx="1" presStyleCnt="5"/>
      <dgm:spPr>
        <a:noFill/>
        <a:ln w="6350" cap="flat" cmpd="sng" algn="ctr">
          <a:solidFill>
            <a:schemeClr val="accent5">
              <a:hueOff val="-2252848"/>
              <a:satOff val="-5806"/>
              <a:lumOff val="-3922"/>
              <a:alphaOff val="0"/>
            </a:schemeClr>
          </a:solidFill>
          <a:prstDash val="dash"/>
          <a:miter lim="800000"/>
        </a:ln>
        <a:effectLst/>
      </dgm:spPr>
    </dgm:pt>
    <dgm:pt modelId="{464ECCE0-8454-4262-82A6-1C2FB4750D4D}" type="pres">
      <dgm:prSet presAssocID="{8EBF0B65-C5BB-49C4-AC67-940DCF8027AD}" presName="ConnectorPoint" presStyleLbl="alignNode1" presStyleIdx="1" presStyleCnt="5"/>
      <dgm:spPr/>
    </dgm:pt>
    <dgm:pt modelId="{D0C1722B-0B38-4975-B3D1-232D4223D370}" type="pres">
      <dgm:prSet presAssocID="{8EBF0B65-C5BB-49C4-AC67-940DCF8027AD}" presName="EmptyPlaceHolder" presStyleCnt="0"/>
      <dgm:spPr/>
    </dgm:pt>
    <dgm:pt modelId="{6A8D8D8B-DB21-4AD4-9093-A1C472BEE760}" type="pres">
      <dgm:prSet presAssocID="{6353EA1C-815E-4907-A0C9-C2304649F739}" presName="spaceBetweenRectangles" presStyleCnt="0"/>
      <dgm:spPr/>
    </dgm:pt>
    <dgm:pt modelId="{EE13BFBB-D7CF-4EB2-9C6B-F5BE8AA91DAD}" type="pres">
      <dgm:prSet presAssocID="{0033C2D5-8E70-40E3-8E0E-3F9ACF6CA850}" presName="composite" presStyleCnt="0"/>
      <dgm:spPr/>
    </dgm:pt>
    <dgm:pt modelId="{3FA2E0AF-F78D-4F91-B4C8-509A0B301497}" type="pres">
      <dgm:prSet presAssocID="{0033C2D5-8E70-40E3-8E0E-3F9ACF6CA850}" presName="L1TextContainer" presStyleLbl="revTx" presStyleIdx="2" presStyleCnt="5">
        <dgm:presLayoutVars>
          <dgm:chMax val="1"/>
          <dgm:chPref val="1"/>
          <dgm:bulletEnabled val="1"/>
        </dgm:presLayoutVars>
      </dgm:prSet>
      <dgm:spPr/>
    </dgm:pt>
    <dgm:pt modelId="{FDA83E27-1FAE-4B54-8B2C-6C0A68495FF9}" type="pres">
      <dgm:prSet presAssocID="{0033C2D5-8E70-40E3-8E0E-3F9ACF6CA850}" presName="L2TextContainerWrapper" presStyleCnt="0">
        <dgm:presLayoutVars>
          <dgm:chMax val="0"/>
          <dgm:chPref val="0"/>
          <dgm:bulletEnabled val="1"/>
        </dgm:presLayoutVars>
      </dgm:prSet>
      <dgm:spPr/>
    </dgm:pt>
    <dgm:pt modelId="{3FB97B7D-C729-4709-B0DE-29F6DF01AE97}" type="pres">
      <dgm:prSet presAssocID="{0033C2D5-8E70-40E3-8E0E-3F9ACF6CA850}" presName="L2TextContainer" presStyleLbl="bgAcc1" presStyleIdx="2" presStyleCnt="5"/>
      <dgm:spPr/>
    </dgm:pt>
    <dgm:pt modelId="{5A378D59-88F0-49E4-9548-5FD310C4928B}" type="pres">
      <dgm:prSet presAssocID="{0033C2D5-8E70-40E3-8E0E-3F9ACF6CA850}" presName="FlexibleEmptyPlaceHolder" presStyleCnt="0"/>
      <dgm:spPr/>
    </dgm:pt>
    <dgm:pt modelId="{8401A54C-332A-4428-BAFE-7E78F9493E5B}" type="pres">
      <dgm:prSet presAssocID="{0033C2D5-8E70-40E3-8E0E-3F9ACF6CA850}" presName="ConnectLine" presStyleLbl="sibTrans1D1" presStyleIdx="2" presStyleCnt="5"/>
      <dgm:spPr>
        <a:noFill/>
        <a:ln w="6350" cap="flat" cmpd="sng" algn="ctr">
          <a:solidFill>
            <a:schemeClr val="accent5">
              <a:hueOff val="-4505695"/>
              <a:satOff val="-11613"/>
              <a:lumOff val="-7843"/>
              <a:alphaOff val="0"/>
            </a:schemeClr>
          </a:solidFill>
          <a:prstDash val="dash"/>
          <a:miter lim="800000"/>
        </a:ln>
        <a:effectLst/>
      </dgm:spPr>
    </dgm:pt>
    <dgm:pt modelId="{116CD26E-224A-4F75-92AE-8829CE3E1B26}" type="pres">
      <dgm:prSet presAssocID="{0033C2D5-8E70-40E3-8E0E-3F9ACF6CA850}" presName="ConnectorPoint" presStyleLbl="alignNode1" presStyleIdx="2" presStyleCnt="5"/>
      <dgm:spPr/>
    </dgm:pt>
    <dgm:pt modelId="{0B8ABD70-C955-4062-8FB6-48A5D0F87061}" type="pres">
      <dgm:prSet presAssocID="{0033C2D5-8E70-40E3-8E0E-3F9ACF6CA850}" presName="EmptyPlaceHolder" presStyleCnt="0"/>
      <dgm:spPr/>
    </dgm:pt>
    <dgm:pt modelId="{34306A59-0F4E-470E-BB6B-47F10ABF4B11}" type="pres">
      <dgm:prSet presAssocID="{6842EAFE-73C9-4641-BD3D-BACDDB65059E}" presName="spaceBetweenRectangles" presStyleCnt="0"/>
      <dgm:spPr/>
    </dgm:pt>
    <dgm:pt modelId="{49538FED-6302-400F-940F-202E1807EEB0}" type="pres">
      <dgm:prSet presAssocID="{4C3F53E6-55F7-4C7B-B992-A1FF5289BC6C}" presName="composite" presStyleCnt="0"/>
      <dgm:spPr/>
    </dgm:pt>
    <dgm:pt modelId="{05019464-69EE-4F02-9967-9E2176C5C7DE}" type="pres">
      <dgm:prSet presAssocID="{4C3F53E6-55F7-4C7B-B992-A1FF5289BC6C}" presName="L1TextContainer" presStyleLbl="revTx" presStyleIdx="3" presStyleCnt="5">
        <dgm:presLayoutVars>
          <dgm:chMax val="1"/>
          <dgm:chPref val="1"/>
          <dgm:bulletEnabled val="1"/>
        </dgm:presLayoutVars>
      </dgm:prSet>
      <dgm:spPr/>
    </dgm:pt>
    <dgm:pt modelId="{B65A2DD1-094A-4094-BD1B-EE7005D35EAB}" type="pres">
      <dgm:prSet presAssocID="{4C3F53E6-55F7-4C7B-B992-A1FF5289BC6C}" presName="L2TextContainerWrapper" presStyleCnt="0">
        <dgm:presLayoutVars>
          <dgm:chMax val="0"/>
          <dgm:chPref val="0"/>
          <dgm:bulletEnabled val="1"/>
        </dgm:presLayoutVars>
      </dgm:prSet>
      <dgm:spPr/>
    </dgm:pt>
    <dgm:pt modelId="{4CA0D7A8-E16B-49ED-923E-5AC22934021C}" type="pres">
      <dgm:prSet presAssocID="{4C3F53E6-55F7-4C7B-B992-A1FF5289BC6C}" presName="L2TextContainer" presStyleLbl="bgAcc1" presStyleIdx="3" presStyleCnt="5"/>
      <dgm:spPr/>
    </dgm:pt>
    <dgm:pt modelId="{81C84B7C-632E-4E87-BB89-90935C744AB1}" type="pres">
      <dgm:prSet presAssocID="{4C3F53E6-55F7-4C7B-B992-A1FF5289BC6C}" presName="FlexibleEmptyPlaceHolder" presStyleCnt="0"/>
      <dgm:spPr/>
    </dgm:pt>
    <dgm:pt modelId="{C2785805-A199-45F9-9ADF-A95FF7FFDD39}" type="pres">
      <dgm:prSet presAssocID="{4C3F53E6-55F7-4C7B-B992-A1FF5289BC6C}" presName="ConnectLine" presStyleLbl="sibTrans1D1" presStyleIdx="3" presStyleCnt="5"/>
      <dgm:spPr>
        <a:noFill/>
        <a:ln w="6350" cap="flat" cmpd="sng" algn="ctr">
          <a:solidFill>
            <a:schemeClr val="accent5">
              <a:hueOff val="-4055126"/>
              <a:satOff val="-10451"/>
              <a:lumOff val="-7059"/>
              <a:alphaOff val="0"/>
            </a:schemeClr>
          </a:solidFill>
          <a:prstDash val="dash"/>
          <a:miter lim="800000"/>
        </a:ln>
        <a:effectLst/>
      </dgm:spPr>
    </dgm:pt>
    <dgm:pt modelId="{C5F802C1-27C5-4222-A65A-473BB836A62A}" type="pres">
      <dgm:prSet presAssocID="{4C3F53E6-55F7-4C7B-B992-A1FF5289BC6C}" presName="ConnectorPoint" presStyleLbl="alignNode1" presStyleIdx="3" presStyleCnt="5"/>
      <dgm:spPr/>
    </dgm:pt>
    <dgm:pt modelId="{104F7E30-FFC9-401D-BBB8-64FF5EF98B2F}" type="pres">
      <dgm:prSet presAssocID="{4C3F53E6-55F7-4C7B-B992-A1FF5289BC6C}" presName="EmptyPlaceHolder" presStyleCnt="0"/>
      <dgm:spPr/>
    </dgm:pt>
    <dgm:pt modelId="{064E0E07-A816-43C4-AACF-4358EA0B210C}" type="pres">
      <dgm:prSet presAssocID="{975805EC-5DE6-40BF-8E73-F538C3556003}" presName="spaceBetweenRectangles" presStyleCnt="0"/>
      <dgm:spPr/>
    </dgm:pt>
    <dgm:pt modelId="{D69AB99D-1F93-49E5-8B60-296FC1809938}" type="pres">
      <dgm:prSet presAssocID="{C0A7CDC6-3026-4A61-A49B-AD573DE32CF3}" presName="composite" presStyleCnt="0"/>
      <dgm:spPr/>
    </dgm:pt>
    <dgm:pt modelId="{1D45AB9A-64FA-435C-8182-533AF07EBBBF}" type="pres">
      <dgm:prSet presAssocID="{C0A7CDC6-3026-4A61-A49B-AD573DE32CF3}" presName="L1TextContainer" presStyleLbl="revTx" presStyleIdx="4" presStyleCnt="5">
        <dgm:presLayoutVars>
          <dgm:chMax val="1"/>
          <dgm:chPref val="1"/>
          <dgm:bulletEnabled val="1"/>
        </dgm:presLayoutVars>
      </dgm:prSet>
      <dgm:spPr/>
    </dgm:pt>
    <dgm:pt modelId="{5B94E0EE-1659-4565-94E3-A718DC6FAD7E}" type="pres">
      <dgm:prSet presAssocID="{C0A7CDC6-3026-4A61-A49B-AD573DE32CF3}" presName="L2TextContainerWrapper" presStyleCnt="0">
        <dgm:presLayoutVars>
          <dgm:chMax val="0"/>
          <dgm:chPref val="0"/>
          <dgm:bulletEnabled val="1"/>
        </dgm:presLayoutVars>
      </dgm:prSet>
      <dgm:spPr/>
    </dgm:pt>
    <dgm:pt modelId="{1B07E820-9937-42FE-974C-52A1A3FB3DD3}" type="pres">
      <dgm:prSet presAssocID="{C0A7CDC6-3026-4A61-A49B-AD573DE32CF3}" presName="L2TextContainer" presStyleLbl="bgAcc1" presStyleIdx="4" presStyleCnt="5"/>
      <dgm:spPr/>
    </dgm:pt>
    <dgm:pt modelId="{382297F8-9246-4C97-8E29-0D969AD258C6}" type="pres">
      <dgm:prSet presAssocID="{C0A7CDC6-3026-4A61-A49B-AD573DE32CF3}" presName="FlexibleEmptyPlaceHolder" presStyleCnt="0"/>
      <dgm:spPr/>
    </dgm:pt>
    <dgm:pt modelId="{3EFDD8A5-5BE4-43D0-85FD-A842F12C5D29}" type="pres">
      <dgm:prSet presAssocID="{C0A7CDC6-3026-4A61-A49B-AD573DE32CF3}" presName="ConnectLine" presStyleLbl="sibTrans1D1" presStyleIdx="4" presStyleCnt="5"/>
      <dgm:spPr>
        <a:noFill/>
        <a:ln w="6350" cap="flat" cmpd="sng" algn="ctr">
          <a:solidFill>
            <a:schemeClr val="accent5">
              <a:hueOff val="-6758543"/>
              <a:satOff val="-17419"/>
              <a:lumOff val="-11765"/>
              <a:alphaOff val="0"/>
            </a:schemeClr>
          </a:solidFill>
          <a:prstDash val="dash"/>
          <a:miter lim="800000"/>
        </a:ln>
        <a:effectLst/>
      </dgm:spPr>
    </dgm:pt>
    <dgm:pt modelId="{0BFA2A31-88B9-44F0-9526-8A450A0323E8}" type="pres">
      <dgm:prSet presAssocID="{C0A7CDC6-3026-4A61-A49B-AD573DE32CF3}" presName="ConnectorPoint" presStyleLbl="alignNode1" presStyleIdx="4" presStyleCnt="5"/>
      <dgm:spPr/>
    </dgm:pt>
    <dgm:pt modelId="{B36F498E-78C0-45EE-861F-08B4F85D1FAF}" type="pres">
      <dgm:prSet presAssocID="{C0A7CDC6-3026-4A61-A49B-AD573DE32CF3}" presName="EmptyPlaceHolder" presStyleCnt="0"/>
      <dgm:spPr/>
    </dgm:pt>
  </dgm:ptLst>
  <dgm:cxnLst>
    <dgm:cxn modelId="{3635B111-BEB2-46A5-9276-E92F0B24B393}" srcId="{8EBF0B65-C5BB-49C4-AC67-940DCF8027AD}" destId="{5CEBAA97-39CC-45CA-8504-F768A37E6C58}" srcOrd="0" destOrd="0" parTransId="{BC1E0FCB-6406-46DB-9778-692F44A2F015}" sibTransId="{DDB8CC26-583A-4D95-A934-348A5ADF5221}"/>
    <dgm:cxn modelId="{02E0F013-1BFD-40D6-A47A-C4DD66ED784E}" type="presOf" srcId="{10901106-6787-4B0F-B289-2A0B0E6E4AD3}" destId="{3FB97B7D-C729-4709-B0DE-29F6DF01AE97}" srcOrd="0" destOrd="0" presId="urn:microsoft.com/office/officeart/2016/7/layout/BasicTimeline"/>
    <dgm:cxn modelId="{D4BA3530-A3F1-44E8-87ED-D515310D2067}" srcId="{3CA57876-98E6-4337-8809-20FBAE99343F}" destId="{C0A7CDC6-3026-4A61-A49B-AD573DE32CF3}" srcOrd="4" destOrd="0" parTransId="{754E29D4-5329-4F76-92F7-1245F8638DEE}" sibTransId="{FE2E69CA-988B-4AC3-8030-D6984EE90B90}"/>
    <dgm:cxn modelId="{26B1BE35-5036-4CB0-8C04-682E559FA865}" type="presOf" srcId="{7806554E-82AE-414A-B576-726EA8EC4DB7}" destId="{8A048E54-3D80-495E-9FC5-0260E68D888A}" srcOrd="0" destOrd="0" presId="urn:microsoft.com/office/officeart/2016/7/layout/BasicTimeline"/>
    <dgm:cxn modelId="{4D88B83A-6040-4B81-87B3-144399556533}" type="presOf" srcId="{3CA57876-98E6-4337-8809-20FBAE99343F}" destId="{281FF715-3C1E-4DC3-BC63-A14619C48EAB}" srcOrd="0" destOrd="0" presId="urn:microsoft.com/office/officeart/2016/7/layout/BasicTimeline"/>
    <dgm:cxn modelId="{13D3523E-1A65-44ED-9CC4-3A9B68778570}" srcId="{1D59963D-C96A-4030-B1C5-8CB54CE00CBD}" destId="{7806554E-82AE-414A-B576-726EA8EC4DB7}" srcOrd="0" destOrd="0" parTransId="{81FADAE1-1B01-41B5-B6A0-A63A5271F628}" sibTransId="{77E6792F-24BE-456D-8430-15CF81932A96}"/>
    <dgm:cxn modelId="{2177845F-D919-4D5D-9487-E3E3EE5BED74}" type="presOf" srcId="{4E27C2E8-21D8-4D78-BF1B-3843DED20386}" destId="{1B07E820-9937-42FE-974C-52A1A3FB3DD3}" srcOrd="0" destOrd="0" presId="urn:microsoft.com/office/officeart/2016/7/layout/BasicTimeline"/>
    <dgm:cxn modelId="{626A2456-D84F-4C79-AF27-A0B47F505CF9}" srcId="{3CA57876-98E6-4337-8809-20FBAE99343F}" destId="{8EBF0B65-C5BB-49C4-AC67-940DCF8027AD}" srcOrd="1" destOrd="0" parTransId="{C87B1F62-B1A7-40D1-85CC-D8BB61E4B2B3}" sibTransId="{6353EA1C-815E-4907-A0C9-C2304649F739}"/>
    <dgm:cxn modelId="{F3D99A57-CB55-498B-8CA1-30EB2B95C151}" type="presOf" srcId="{46885D2E-0267-4C5E-9E08-946AED408660}" destId="{4CA0D7A8-E16B-49ED-923E-5AC22934021C}" srcOrd="0" destOrd="0" presId="urn:microsoft.com/office/officeart/2016/7/layout/BasicTimeline"/>
    <dgm:cxn modelId="{A8DC838D-AAFA-47D0-A3BB-8642156DC3C8}" srcId="{3CA57876-98E6-4337-8809-20FBAE99343F}" destId="{1D59963D-C96A-4030-B1C5-8CB54CE00CBD}" srcOrd="0" destOrd="0" parTransId="{268B1E17-571B-4471-A778-5F9F06E1061F}" sibTransId="{6AB7B3A0-156F-4172-97E7-1FB2FEC2A014}"/>
    <dgm:cxn modelId="{56EA558E-797F-4739-9B2B-A03C67771E66}" srcId="{4C3F53E6-55F7-4C7B-B992-A1FF5289BC6C}" destId="{46885D2E-0267-4C5E-9E08-946AED408660}" srcOrd="0" destOrd="0" parTransId="{E12938C3-D64C-4FB7-A335-9F417A4A88C9}" sibTransId="{9EBA7DE8-AC59-40AB-8BF3-68AEA6D462AD}"/>
    <dgm:cxn modelId="{A50B3F96-6CE3-461F-B52D-D15236381BD8}" type="presOf" srcId="{8EBF0B65-C5BB-49C4-AC67-940DCF8027AD}" destId="{CF536F17-4DD8-4570-ABDF-3BE15BA353EF}" srcOrd="0" destOrd="0" presId="urn:microsoft.com/office/officeart/2016/7/layout/BasicTimeline"/>
    <dgm:cxn modelId="{434000A4-F854-4A7B-915C-F0B8BDD97D97}" srcId="{3CA57876-98E6-4337-8809-20FBAE99343F}" destId="{0033C2D5-8E70-40E3-8E0E-3F9ACF6CA850}" srcOrd="2" destOrd="0" parTransId="{27C619A7-3C6F-4FD2-817E-1512E6DB8649}" sibTransId="{6842EAFE-73C9-4641-BD3D-BACDDB65059E}"/>
    <dgm:cxn modelId="{CF9939A5-DEA5-4094-8927-C16E0A8ED172}" type="presOf" srcId="{C0A7CDC6-3026-4A61-A49B-AD573DE32CF3}" destId="{1D45AB9A-64FA-435C-8182-533AF07EBBBF}" srcOrd="0" destOrd="0" presId="urn:microsoft.com/office/officeart/2016/7/layout/BasicTimeline"/>
    <dgm:cxn modelId="{DE5A43AB-7CBE-4901-8772-2F547C46F407}" srcId="{3CA57876-98E6-4337-8809-20FBAE99343F}" destId="{4C3F53E6-55F7-4C7B-B992-A1FF5289BC6C}" srcOrd="3" destOrd="0" parTransId="{08DA97C8-FF5E-4248-8AC1-A89C304DDF2A}" sibTransId="{975805EC-5DE6-40BF-8E73-F538C3556003}"/>
    <dgm:cxn modelId="{A337B1B5-10FB-49E8-9976-CFC8837F3AE2}" srcId="{0033C2D5-8E70-40E3-8E0E-3F9ACF6CA850}" destId="{10901106-6787-4B0F-B289-2A0B0E6E4AD3}" srcOrd="0" destOrd="0" parTransId="{97AFE7C7-42A4-4192-B7B0-9B2A658272D6}" sibTransId="{99F02D0C-6EE6-4C7A-A465-F3A7423D8CE8}"/>
    <dgm:cxn modelId="{81C893BD-0A6B-46D7-B444-6A4A10CB9453}" srcId="{C0A7CDC6-3026-4A61-A49B-AD573DE32CF3}" destId="{4E27C2E8-21D8-4D78-BF1B-3843DED20386}" srcOrd="0" destOrd="0" parTransId="{3C37FC20-BC99-4CFB-9F89-16FD2DC5934E}" sibTransId="{316085EE-69B6-4092-95C1-D11CBE65CC06}"/>
    <dgm:cxn modelId="{0D1D84DD-8708-432E-AD19-6C892BC8FBAF}" type="presOf" srcId="{0033C2D5-8E70-40E3-8E0E-3F9ACF6CA850}" destId="{3FA2E0AF-F78D-4F91-B4C8-509A0B301497}" srcOrd="0" destOrd="0" presId="urn:microsoft.com/office/officeart/2016/7/layout/BasicTimeline"/>
    <dgm:cxn modelId="{8D2E6AEF-701F-44BD-B49A-4B41D65B3EA1}" type="presOf" srcId="{4C3F53E6-55F7-4C7B-B992-A1FF5289BC6C}" destId="{05019464-69EE-4F02-9967-9E2176C5C7DE}" srcOrd="0" destOrd="0" presId="urn:microsoft.com/office/officeart/2016/7/layout/BasicTimeline"/>
    <dgm:cxn modelId="{6A71D3F8-4432-4446-AD2C-4E5E324335C4}" type="presOf" srcId="{5CEBAA97-39CC-45CA-8504-F768A37E6C58}" destId="{961BD6C6-746D-405F-BB1A-B14F9461494D}" srcOrd="0" destOrd="0" presId="urn:microsoft.com/office/officeart/2016/7/layout/BasicTimeline"/>
    <dgm:cxn modelId="{27FEC6FF-EBA0-40FC-973F-BAAF6B55B8F2}" type="presOf" srcId="{1D59963D-C96A-4030-B1C5-8CB54CE00CBD}" destId="{09C9A862-FDA7-4C7A-88E1-064E607D0740}" srcOrd="0" destOrd="0" presId="urn:microsoft.com/office/officeart/2016/7/layout/BasicTimeline"/>
    <dgm:cxn modelId="{1C00607E-D528-4434-B43B-67EC0DF505DA}" type="presParOf" srcId="{281FF715-3C1E-4DC3-BC63-A14619C48EAB}" destId="{C7391866-77DE-4C85-B7B1-5A93DFBCFF72}" srcOrd="0" destOrd="0" presId="urn:microsoft.com/office/officeart/2016/7/layout/BasicTimeline"/>
    <dgm:cxn modelId="{3447DC3D-9E29-425D-A45D-E80E57093761}" type="presParOf" srcId="{281FF715-3C1E-4DC3-BC63-A14619C48EAB}" destId="{1B273E43-08AE-4C08-B44D-501A3DB85C57}" srcOrd="1" destOrd="0" presId="urn:microsoft.com/office/officeart/2016/7/layout/BasicTimeline"/>
    <dgm:cxn modelId="{7A92662F-71A6-484B-9E96-44F7D72F43D7}" type="presParOf" srcId="{1B273E43-08AE-4C08-B44D-501A3DB85C57}" destId="{2AAEF5A4-7230-41BD-B2D8-148B6033872B}" srcOrd="0" destOrd="0" presId="urn:microsoft.com/office/officeart/2016/7/layout/BasicTimeline"/>
    <dgm:cxn modelId="{A110EB9A-9EC4-4B90-B629-327808AD3E86}" type="presParOf" srcId="{2AAEF5A4-7230-41BD-B2D8-148B6033872B}" destId="{09C9A862-FDA7-4C7A-88E1-064E607D0740}" srcOrd="0" destOrd="0" presId="urn:microsoft.com/office/officeart/2016/7/layout/BasicTimeline"/>
    <dgm:cxn modelId="{77A72186-2B5B-4CD7-9E8A-5CA808DDC2AA}" type="presParOf" srcId="{2AAEF5A4-7230-41BD-B2D8-148B6033872B}" destId="{E188A70F-AB3A-45D2-B01D-D70B596A98F4}" srcOrd="1" destOrd="0" presId="urn:microsoft.com/office/officeart/2016/7/layout/BasicTimeline"/>
    <dgm:cxn modelId="{0169D0F2-3668-4A5C-BA2D-4FA3D529FFEE}" type="presParOf" srcId="{E188A70F-AB3A-45D2-B01D-D70B596A98F4}" destId="{8A048E54-3D80-495E-9FC5-0260E68D888A}" srcOrd="0" destOrd="0" presId="urn:microsoft.com/office/officeart/2016/7/layout/BasicTimeline"/>
    <dgm:cxn modelId="{6C04D335-022F-46B3-B415-82FAE89A59C5}" type="presParOf" srcId="{E188A70F-AB3A-45D2-B01D-D70B596A98F4}" destId="{FF8BE129-BCA9-4DBB-992D-BA976714C95B}" srcOrd="1" destOrd="0" presId="urn:microsoft.com/office/officeart/2016/7/layout/BasicTimeline"/>
    <dgm:cxn modelId="{FD19644F-5B59-4806-9DC1-B3F1FFF76867}" type="presParOf" srcId="{2AAEF5A4-7230-41BD-B2D8-148B6033872B}" destId="{34934506-0B82-441E-AB73-EF2BCB17A516}" srcOrd="2" destOrd="0" presId="urn:microsoft.com/office/officeart/2016/7/layout/BasicTimeline"/>
    <dgm:cxn modelId="{4D9D5665-0BC3-46C5-B793-81C701FDB167}" type="presParOf" srcId="{2AAEF5A4-7230-41BD-B2D8-148B6033872B}" destId="{C623FF2E-8C31-4661-BF33-93DFC8612114}" srcOrd="3" destOrd="0" presId="urn:microsoft.com/office/officeart/2016/7/layout/BasicTimeline"/>
    <dgm:cxn modelId="{0E89FDB0-A807-42DE-B842-6111D3EB805A}" type="presParOf" srcId="{2AAEF5A4-7230-41BD-B2D8-148B6033872B}" destId="{631320E4-D688-47B0-854D-E819D8FFFCD8}" srcOrd="4" destOrd="0" presId="urn:microsoft.com/office/officeart/2016/7/layout/BasicTimeline"/>
    <dgm:cxn modelId="{29986A17-B8CE-4607-BF9C-5136CA2E581E}" type="presParOf" srcId="{1B273E43-08AE-4C08-B44D-501A3DB85C57}" destId="{D3F46A64-A939-4A53-875F-39E1D451AB67}" srcOrd="1" destOrd="0" presId="urn:microsoft.com/office/officeart/2016/7/layout/BasicTimeline"/>
    <dgm:cxn modelId="{6393C297-5531-4082-B0EC-35274BDC7C08}" type="presParOf" srcId="{1B273E43-08AE-4C08-B44D-501A3DB85C57}" destId="{FDFF8B7C-0521-4448-9CCF-41FF94519C2F}" srcOrd="2" destOrd="0" presId="urn:microsoft.com/office/officeart/2016/7/layout/BasicTimeline"/>
    <dgm:cxn modelId="{7F3F4EB3-9E12-49D8-93D2-B3DC8D2DFC06}" type="presParOf" srcId="{FDFF8B7C-0521-4448-9CCF-41FF94519C2F}" destId="{CF536F17-4DD8-4570-ABDF-3BE15BA353EF}" srcOrd="0" destOrd="0" presId="urn:microsoft.com/office/officeart/2016/7/layout/BasicTimeline"/>
    <dgm:cxn modelId="{E9D9F13C-26EA-4203-9EAD-2A21AF56E86D}" type="presParOf" srcId="{FDFF8B7C-0521-4448-9CCF-41FF94519C2F}" destId="{B998B62A-4E97-4A19-9B3B-77AB58B7920B}" srcOrd="1" destOrd="0" presId="urn:microsoft.com/office/officeart/2016/7/layout/BasicTimeline"/>
    <dgm:cxn modelId="{1F009D4C-BE54-40E6-A09C-B335126B25FA}" type="presParOf" srcId="{B998B62A-4E97-4A19-9B3B-77AB58B7920B}" destId="{961BD6C6-746D-405F-BB1A-B14F9461494D}" srcOrd="0" destOrd="0" presId="urn:microsoft.com/office/officeart/2016/7/layout/BasicTimeline"/>
    <dgm:cxn modelId="{F09734AA-B0FE-49FA-A45E-B9161098A204}" type="presParOf" srcId="{B998B62A-4E97-4A19-9B3B-77AB58B7920B}" destId="{917E6AC6-5199-4CB0-845B-EB0E212CCE9E}" srcOrd="1" destOrd="0" presId="urn:microsoft.com/office/officeart/2016/7/layout/BasicTimeline"/>
    <dgm:cxn modelId="{20F61B52-3F62-4A6C-BD1C-73B7C0BC95DA}" type="presParOf" srcId="{FDFF8B7C-0521-4448-9CCF-41FF94519C2F}" destId="{DF12B9D6-CC89-467A-9F35-994716FAD600}" srcOrd="2" destOrd="0" presId="urn:microsoft.com/office/officeart/2016/7/layout/BasicTimeline"/>
    <dgm:cxn modelId="{A919BE12-5CC1-405A-BE5F-7A4C0394B1C5}" type="presParOf" srcId="{FDFF8B7C-0521-4448-9CCF-41FF94519C2F}" destId="{464ECCE0-8454-4262-82A6-1C2FB4750D4D}" srcOrd="3" destOrd="0" presId="urn:microsoft.com/office/officeart/2016/7/layout/BasicTimeline"/>
    <dgm:cxn modelId="{9EE211EE-9997-411E-B6A8-6376C3F1F98E}" type="presParOf" srcId="{FDFF8B7C-0521-4448-9CCF-41FF94519C2F}" destId="{D0C1722B-0B38-4975-B3D1-232D4223D370}" srcOrd="4" destOrd="0" presId="urn:microsoft.com/office/officeart/2016/7/layout/BasicTimeline"/>
    <dgm:cxn modelId="{54EFE11A-8A24-41D3-87CF-F60564D87740}" type="presParOf" srcId="{1B273E43-08AE-4C08-B44D-501A3DB85C57}" destId="{6A8D8D8B-DB21-4AD4-9093-A1C472BEE760}" srcOrd="3" destOrd="0" presId="urn:microsoft.com/office/officeart/2016/7/layout/BasicTimeline"/>
    <dgm:cxn modelId="{84F78DA6-73BE-4FB0-ADBC-6BE4C774A785}" type="presParOf" srcId="{1B273E43-08AE-4C08-B44D-501A3DB85C57}" destId="{EE13BFBB-D7CF-4EB2-9C6B-F5BE8AA91DAD}" srcOrd="4" destOrd="0" presId="urn:microsoft.com/office/officeart/2016/7/layout/BasicTimeline"/>
    <dgm:cxn modelId="{0F0B6D04-3532-48EB-9173-D6F06606BE95}" type="presParOf" srcId="{EE13BFBB-D7CF-4EB2-9C6B-F5BE8AA91DAD}" destId="{3FA2E0AF-F78D-4F91-B4C8-509A0B301497}" srcOrd="0" destOrd="0" presId="urn:microsoft.com/office/officeart/2016/7/layout/BasicTimeline"/>
    <dgm:cxn modelId="{7CE9ED7E-B6EA-44DF-973F-133C4835A5ED}" type="presParOf" srcId="{EE13BFBB-D7CF-4EB2-9C6B-F5BE8AA91DAD}" destId="{FDA83E27-1FAE-4B54-8B2C-6C0A68495FF9}" srcOrd="1" destOrd="0" presId="urn:microsoft.com/office/officeart/2016/7/layout/BasicTimeline"/>
    <dgm:cxn modelId="{9B741EC1-7123-47FA-9C4B-53BDC181BBA3}" type="presParOf" srcId="{FDA83E27-1FAE-4B54-8B2C-6C0A68495FF9}" destId="{3FB97B7D-C729-4709-B0DE-29F6DF01AE97}" srcOrd="0" destOrd="0" presId="urn:microsoft.com/office/officeart/2016/7/layout/BasicTimeline"/>
    <dgm:cxn modelId="{748DBADD-07E7-4A84-B00C-7BAD3C46E3F8}" type="presParOf" srcId="{FDA83E27-1FAE-4B54-8B2C-6C0A68495FF9}" destId="{5A378D59-88F0-49E4-9548-5FD310C4928B}" srcOrd="1" destOrd="0" presId="urn:microsoft.com/office/officeart/2016/7/layout/BasicTimeline"/>
    <dgm:cxn modelId="{75258359-BDA6-45B5-8901-9378150EC9FA}" type="presParOf" srcId="{EE13BFBB-D7CF-4EB2-9C6B-F5BE8AA91DAD}" destId="{8401A54C-332A-4428-BAFE-7E78F9493E5B}" srcOrd="2" destOrd="0" presId="urn:microsoft.com/office/officeart/2016/7/layout/BasicTimeline"/>
    <dgm:cxn modelId="{400F2A10-7F6B-4358-A5A7-68E7E73CE871}" type="presParOf" srcId="{EE13BFBB-D7CF-4EB2-9C6B-F5BE8AA91DAD}" destId="{116CD26E-224A-4F75-92AE-8829CE3E1B26}" srcOrd="3" destOrd="0" presId="urn:microsoft.com/office/officeart/2016/7/layout/BasicTimeline"/>
    <dgm:cxn modelId="{C0B93579-19FE-4023-AEB6-746143503196}" type="presParOf" srcId="{EE13BFBB-D7CF-4EB2-9C6B-F5BE8AA91DAD}" destId="{0B8ABD70-C955-4062-8FB6-48A5D0F87061}" srcOrd="4" destOrd="0" presId="urn:microsoft.com/office/officeart/2016/7/layout/BasicTimeline"/>
    <dgm:cxn modelId="{DD163C1F-9868-4465-9E15-8BCEC1375F51}" type="presParOf" srcId="{1B273E43-08AE-4C08-B44D-501A3DB85C57}" destId="{34306A59-0F4E-470E-BB6B-47F10ABF4B11}" srcOrd="5" destOrd="0" presId="urn:microsoft.com/office/officeart/2016/7/layout/BasicTimeline"/>
    <dgm:cxn modelId="{9B144ED7-F691-4823-92C3-B2260718D717}" type="presParOf" srcId="{1B273E43-08AE-4C08-B44D-501A3DB85C57}" destId="{49538FED-6302-400F-940F-202E1807EEB0}" srcOrd="6" destOrd="0" presId="urn:microsoft.com/office/officeart/2016/7/layout/BasicTimeline"/>
    <dgm:cxn modelId="{EF0E2FD2-65D2-4EEA-8DDC-3AF1D704A266}" type="presParOf" srcId="{49538FED-6302-400F-940F-202E1807EEB0}" destId="{05019464-69EE-4F02-9967-9E2176C5C7DE}" srcOrd="0" destOrd="0" presId="urn:microsoft.com/office/officeart/2016/7/layout/BasicTimeline"/>
    <dgm:cxn modelId="{77C300C2-4C33-4316-A462-F8FCC1030E47}" type="presParOf" srcId="{49538FED-6302-400F-940F-202E1807EEB0}" destId="{B65A2DD1-094A-4094-BD1B-EE7005D35EAB}" srcOrd="1" destOrd="0" presId="urn:microsoft.com/office/officeart/2016/7/layout/BasicTimeline"/>
    <dgm:cxn modelId="{506E2816-A0D5-4D8E-BB53-24B4C022DB80}" type="presParOf" srcId="{B65A2DD1-094A-4094-BD1B-EE7005D35EAB}" destId="{4CA0D7A8-E16B-49ED-923E-5AC22934021C}" srcOrd="0" destOrd="0" presId="urn:microsoft.com/office/officeart/2016/7/layout/BasicTimeline"/>
    <dgm:cxn modelId="{6F426F93-46A0-4889-BCA8-43D180ED9060}" type="presParOf" srcId="{B65A2DD1-094A-4094-BD1B-EE7005D35EAB}" destId="{81C84B7C-632E-4E87-BB89-90935C744AB1}" srcOrd="1" destOrd="0" presId="urn:microsoft.com/office/officeart/2016/7/layout/BasicTimeline"/>
    <dgm:cxn modelId="{F1502026-A44A-4DD6-9ECB-2093DC98927F}" type="presParOf" srcId="{49538FED-6302-400F-940F-202E1807EEB0}" destId="{C2785805-A199-45F9-9ADF-A95FF7FFDD39}" srcOrd="2" destOrd="0" presId="urn:microsoft.com/office/officeart/2016/7/layout/BasicTimeline"/>
    <dgm:cxn modelId="{8CBED9D4-27DB-4D0B-8C6F-E3F747333AF9}" type="presParOf" srcId="{49538FED-6302-400F-940F-202E1807EEB0}" destId="{C5F802C1-27C5-4222-A65A-473BB836A62A}" srcOrd="3" destOrd="0" presId="urn:microsoft.com/office/officeart/2016/7/layout/BasicTimeline"/>
    <dgm:cxn modelId="{C762E6B1-01F6-4137-93BB-37F2DF46653B}" type="presParOf" srcId="{49538FED-6302-400F-940F-202E1807EEB0}" destId="{104F7E30-FFC9-401D-BBB8-64FF5EF98B2F}" srcOrd="4" destOrd="0" presId="urn:microsoft.com/office/officeart/2016/7/layout/BasicTimeline"/>
    <dgm:cxn modelId="{D872C779-12B6-4BDA-82E2-A808B3FE896B}" type="presParOf" srcId="{1B273E43-08AE-4C08-B44D-501A3DB85C57}" destId="{064E0E07-A816-43C4-AACF-4358EA0B210C}" srcOrd="7" destOrd="0" presId="urn:microsoft.com/office/officeart/2016/7/layout/BasicTimeline"/>
    <dgm:cxn modelId="{ECA5DA1F-DF0D-4E96-9243-C3E56688F505}" type="presParOf" srcId="{1B273E43-08AE-4C08-B44D-501A3DB85C57}" destId="{D69AB99D-1F93-49E5-8B60-296FC1809938}" srcOrd="8" destOrd="0" presId="urn:microsoft.com/office/officeart/2016/7/layout/BasicTimeline"/>
    <dgm:cxn modelId="{10B9FD57-1345-47C7-8F9B-B5A0D9C95451}" type="presParOf" srcId="{D69AB99D-1F93-49E5-8B60-296FC1809938}" destId="{1D45AB9A-64FA-435C-8182-533AF07EBBBF}" srcOrd="0" destOrd="0" presId="urn:microsoft.com/office/officeart/2016/7/layout/BasicTimeline"/>
    <dgm:cxn modelId="{8385498D-F0DB-42A7-8660-543A2C57A037}" type="presParOf" srcId="{D69AB99D-1F93-49E5-8B60-296FC1809938}" destId="{5B94E0EE-1659-4565-94E3-A718DC6FAD7E}" srcOrd="1" destOrd="0" presId="urn:microsoft.com/office/officeart/2016/7/layout/BasicTimeline"/>
    <dgm:cxn modelId="{E9A1EEC9-9FBD-4CE7-8391-96BB20C78A3C}" type="presParOf" srcId="{5B94E0EE-1659-4565-94E3-A718DC6FAD7E}" destId="{1B07E820-9937-42FE-974C-52A1A3FB3DD3}" srcOrd="0" destOrd="0" presId="urn:microsoft.com/office/officeart/2016/7/layout/BasicTimeline"/>
    <dgm:cxn modelId="{2DD5DE03-EF7A-4C73-9C98-0ABC5CF85A4E}" type="presParOf" srcId="{5B94E0EE-1659-4565-94E3-A718DC6FAD7E}" destId="{382297F8-9246-4C97-8E29-0D969AD258C6}" srcOrd="1" destOrd="0" presId="urn:microsoft.com/office/officeart/2016/7/layout/BasicTimeline"/>
    <dgm:cxn modelId="{6E19DECD-9F28-43FD-8CB0-696DFF94E9BA}" type="presParOf" srcId="{D69AB99D-1F93-49E5-8B60-296FC1809938}" destId="{3EFDD8A5-5BE4-43D0-85FD-A842F12C5D29}" srcOrd="2" destOrd="0" presId="urn:microsoft.com/office/officeart/2016/7/layout/BasicTimeline"/>
    <dgm:cxn modelId="{C6CF1975-BD73-4B01-A69F-7456FAFD5969}" type="presParOf" srcId="{D69AB99D-1F93-49E5-8B60-296FC1809938}" destId="{0BFA2A31-88B9-44F0-9526-8A450A0323E8}" srcOrd="3" destOrd="0" presId="urn:microsoft.com/office/officeart/2016/7/layout/BasicTimeline"/>
    <dgm:cxn modelId="{6B3FDF50-1BC5-4086-8E70-089D4DED03B5}" type="presParOf" srcId="{D69AB99D-1F93-49E5-8B60-296FC1809938}" destId="{B36F498E-78C0-45EE-861F-08B4F85D1FAF}"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91866-77DE-4C85-B7B1-5A93DFBCFF72}">
      <dsp:nvSpPr>
        <dsp:cNvPr id="0" name=""/>
        <dsp:cNvSpPr/>
      </dsp:nvSpPr>
      <dsp:spPr>
        <a:xfrm>
          <a:off x="0" y="2726960"/>
          <a:ext cx="6666833" cy="0"/>
        </a:xfrm>
        <a:prstGeom prst="line">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tailEnd type="triangle" w="lg" len="lg"/>
        </a:ln>
        <a:effectLst/>
      </dsp:spPr>
      <dsp:style>
        <a:lnRef idx="1">
          <a:scrgbClr r="0" g="0" b="0"/>
        </a:lnRef>
        <a:fillRef idx="1">
          <a:scrgbClr r="0" g="0" b="0"/>
        </a:fillRef>
        <a:effectRef idx="0">
          <a:scrgbClr r="0" g="0" b="0"/>
        </a:effectRef>
        <a:fontRef idx="minor"/>
      </dsp:style>
    </dsp:sp>
    <dsp:sp modelId="{09C9A862-FDA7-4C7A-88E1-064E607D0740}">
      <dsp:nvSpPr>
        <dsp:cNvPr id="0" name=""/>
        <dsp:cNvSpPr/>
      </dsp:nvSpPr>
      <dsp:spPr>
        <a:xfrm>
          <a:off x="125003" y="2928755"/>
          <a:ext cx="1764627" cy="61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b="1" kern="1200" dirty="0">
              <a:latin typeface="Calibri"/>
              <a:cs typeface="Calibri"/>
            </a:rPr>
            <a:t>1860</a:t>
          </a:r>
        </a:p>
      </dsp:txBody>
      <dsp:txXfrm>
        <a:off x="125003" y="2928755"/>
        <a:ext cx="1764627" cy="616292"/>
      </dsp:txXfrm>
    </dsp:sp>
    <dsp:sp modelId="{8A048E54-3D80-495E-9FC5-0260E68D888A}">
      <dsp:nvSpPr>
        <dsp:cNvPr id="0" name=""/>
        <dsp:cNvSpPr/>
      </dsp:nvSpPr>
      <dsp:spPr>
        <a:xfrm>
          <a:off x="4687" y="760821"/>
          <a:ext cx="2005258" cy="929893"/>
        </a:xfrm>
        <a:prstGeom prst="round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Calibri"/>
              <a:cs typeface="Calibri"/>
            </a:rPr>
            <a:t>"I Hear America Singing" by Walt Whitman </a:t>
          </a:r>
        </a:p>
      </dsp:txBody>
      <dsp:txXfrm>
        <a:off x="50081" y="806215"/>
        <a:ext cx="1914470" cy="839105"/>
      </dsp:txXfrm>
    </dsp:sp>
    <dsp:sp modelId="{34934506-0B82-441E-AB73-EF2BCB17A516}">
      <dsp:nvSpPr>
        <dsp:cNvPr id="0" name=""/>
        <dsp:cNvSpPr/>
      </dsp:nvSpPr>
      <dsp:spPr>
        <a:xfrm>
          <a:off x="1007316" y="1690715"/>
          <a:ext cx="0" cy="1036244"/>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F536F17-4DD8-4570-ABDF-3BE15BA353EF}">
      <dsp:nvSpPr>
        <dsp:cNvPr id="0" name=""/>
        <dsp:cNvSpPr/>
      </dsp:nvSpPr>
      <dsp:spPr>
        <a:xfrm>
          <a:off x="1288052" y="1908872"/>
          <a:ext cx="1764627" cy="61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b="1" kern="1200" dirty="0">
              <a:latin typeface="Calibri"/>
              <a:cs typeface="Calibri"/>
            </a:rPr>
            <a:t>1926</a:t>
          </a:r>
        </a:p>
      </dsp:txBody>
      <dsp:txXfrm>
        <a:off x="1288052" y="1908872"/>
        <a:ext cx="1764627" cy="616292"/>
      </dsp:txXfrm>
    </dsp:sp>
    <dsp:sp modelId="{C623FF2E-8C31-4661-BF33-93DFC8612114}">
      <dsp:nvSpPr>
        <dsp:cNvPr id="0" name=""/>
        <dsp:cNvSpPr/>
      </dsp:nvSpPr>
      <dsp:spPr>
        <a:xfrm>
          <a:off x="966412" y="2686055"/>
          <a:ext cx="81808" cy="8180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61BD6C6-746D-405F-BB1A-B14F9461494D}">
      <dsp:nvSpPr>
        <dsp:cNvPr id="0" name=""/>
        <dsp:cNvSpPr/>
      </dsp:nvSpPr>
      <dsp:spPr>
        <a:xfrm>
          <a:off x="1167737" y="3763204"/>
          <a:ext cx="2005258" cy="929893"/>
        </a:xfrm>
        <a:prstGeom prst="roundRect">
          <a:avLst/>
        </a:prstGeom>
        <a:solidFill>
          <a:schemeClr val="lt1">
            <a:alpha val="90000"/>
            <a:hueOff val="0"/>
            <a:satOff val="0"/>
            <a:lumOff val="0"/>
            <a:alphaOff val="0"/>
          </a:schemeClr>
        </a:solidFill>
        <a:ln w="6350" cap="flat" cmpd="sng" algn="ctr">
          <a:solidFill>
            <a:schemeClr val="accent5">
              <a:hueOff val="-1689636"/>
              <a:satOff val="-4355"/>
              <a:lumOff val="-294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Calibri"/>
              <a:cs typeface="Calibri"/>
            </a:rPr>
            <a:t>"I, Too" by Langston Hughes</a:t>
          </a:r>
        </a:p>
      </dsp:txBody>
      <dsp:txXfrm>
        <a:off x="1213131" y="3808598"/>
        <a:ext cx="1914470" cy="839105"/>
      </dsp:txXfrm>
    </dsp:sp>
    <dsp:sp modelId="{DF12B9D6-CC89-467A-9F35-994716FAD600}">
      <dsp:nvSpPr>
        <dsp:cNvPr id="0" name=""/>
        <dsp:cNvSpPr/>
      </dsp:nvSpPr>
      <dsp:spPr>
        <a:xfrm>
          <a:off x="2170366" y="2726960"/>
          <a:ext cx="0" cy="1036244"/>
        </a:xfrm>
        <a:prstGeom prst="line">
          <a:avLst/>
        </a:prstGeom>
        <a:noFill/>
        <a:ln w="6350" cap="flat" cmpd="sng" algn="ctr">
          <a:solidFill>
            <a:schemeClr val="accent5">
              <a:hueOff val="-2252848"/>
              <a:satOff val="-5806"/>
              <a:lumOff val="-3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3FA2E0AF-F78D-4F91-B4C8-509A0B301497}">
      <dsp:nvSpPr>
        <dsp:cNvPr id="0" name=""/>
        <dsp:cNvSpPr/>
      </dsp:nvSpPr>
      <dsp:spPr>
        <a:xfrm>
          <a:off x="2451102" y="2928755"/>
          <a:ext cx="1764627" cy="61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b="1" kern="1200" dirty="0">
              <a:latin typeface="Calibri"/>
              <a:cs typeface="Calibri"/>
            </a:rPr>
            <a:t>1979</a:t>
          </a:r>
        </a:p>
      </dsp:txBody>
      <dsp:txXfrm>
        <a:off x="2451102" y="2928755"/>
        <a:ext cx="1764627" cy="616292"/>
      </dsp:txXfrm>
    </dsp:sp>
    <dsp:sp modelId="{464ECCE0-8454-4262-82A6-1C2FB4750D4D}">
      <dsp:nvSpPr>
        <dsp:cNvPr id="0" name=""/>
        <dsp:cNvSpPr/>
      </dsp:nvSpPr>
      <dsp:spPr>
        <a:xfrm>
          <a:off x="2129462" y="2686055"/>
          <a:ext cx="81808" cy="81808"/>
        </a:xfrm>
        <a:prstGeom prst="ellipse">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w="6350" cap="flat" cmpd="sng" algn="ctr">
          <a:solidFill>
            <a:schemeClr val="accent5">
              <a:hueOff val="-1689636"/>
              <a:satOff val="-4355"/>
              <a:lumOff val="-294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FB97B7D-C729-4709-B0DE-29F6DF01AE97}">
      <dsp:nvSpPr>
        <dsp:cNvPr id="0" name=""/>
        <dsp:cNvSpPr/>
      </dsp:nvSpPr>
      <dsp:spPr>
        <a:xfrm>
          <a:off x="2330787" y="760821"/>
          <a:ext cx="2005258" cy="929893"/>
        </a:xfrm>
        <a:prstGeom prst="round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Calibri"/>
              <a:cs typeface="Calibri"/>
            </a:rPr>
            <a:t>"Ellis Island"  by Joseph Bruchac</a:t>
          </a:r>
        </a:p>
      </dsp:txBody>
      <dsp:txXfrm>
        <a:off x="2376181" y="806215"/>
        <a:ext cx="1914470" cy="839105"/>
      </dsp:txXfrm>
    </dsp:sp>
    <dsp:sp modelId="{8401A54C-332A-4428-BAFE-7E78F9493E5B}">
      <dsp:nvSpPr>
        <dsp:cNvPr id="0" name=""/>
        <dsp:cNvSpPr/>
      </dsp:nvSpPr>
      <dsp:spPr>
        <a:xfrm>
          <a:off x="3333416" y="1690715"/>
          <a:ext cx="0" cy="1036244"/>
        </a:xfrm>
        <a:prstGeom prst="line">
          <a:avLst/>
        </a:prstGeom>
        <a:noFill/>
        <a:ln w="6350" cap="flat" cmpd="sng" algn="ctr">
          <a:solidFill>
            <a:schemeClr val="accent5">
              <a:hueOff val="-4505695"/>
              <a:satOff val="-11613"/>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5019464-69EE-4F02-9967-9E2176C5C7DE}">
      <dsp:nvSpPr>
        <dsp:cNvPr id="0" name=""/>
        <dsp:cNvSpPr/>
      </dsp:nvSpPr>
      <dsp:spPr>
        <a:xfrm>
          <a:off x="3614152" y="1908872"/>
          <a:ext cx="1764627" cy="61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b="1" kern="1200" dirty="0">
              <a:latin typeface="Calibri"/>
              <a:cs typeface="Calibri"/>
            </a:rPr>
            <a:t>2013</a:t>
          </a:r>
        </a:p>
      </dsp:txBody>
      <dsp:txXfrm>
        <a:off x="3614152" y="1908872"/>
        <a:ext cx="1764627" cy="616292"/>
      </dsp:txXfrm>
    </dsp:sp>
    <dsp:sp modelId="{116CD26E-224A-4F75-92AE-8829CE3E1B26}">
      <dsp:nvSpPr>
        <dsp:cNvPr id="0" name=""/>
        <dsp:cNvSpPr/>
      </dsp:nvSpPr>
      <dsp:spPr>
        <a:xfrm>
          <a:off x="3292512" y="2686055"/>
          <a:ext cx="81808" cy="81808"/>
        </a:xfrm>
        <a:prstGeom prst="ellips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CA0D7A8-E16B-49ED-923E-5AC22934021C}">
      <dsp:nvSpPr>
        <dsp:cNvPr id="0" name=""/>
        <dsp:cNvSpPr/>
      </dsp:nvSpPr>
      <dsp:spPr>
        <a:xfrm>
          <a:off x="3493837" y="3763204"/>
          <a:ext cx="2005258" cy="929893"/>
        </a:xfrm>
        <a:prstGeom prst="roundRect">
          <a:avLst/>
        </a:prstGeom>
        <a:solidFill>
          <a:schemeClr val="lt1">
            <a:alpha val="90000"/>
            <a:hueOff val="0"/>
            <a:satOff val="0"/>
            <a:lumOff val="0"/>
            <a:alphaOff val="0"/>
          </a:schemeClr>
        </a:solidFill>
        <a:ln w="6350" cap="flat" cmpd="sng" algn="ctr">
          <a:solidFill>
            <a:schemeClr val="accent5">
              <a:hueOff val="-5068907"/>
              <a:satOff val="-13064"/>
              <a:lumOff val="-882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rtl="0">
            <a:lnSpc>
              <a:spcPct val="90000"/>
            </a:lnSpc>
            <a:spcBef>
              <a:spcPct val="0"/>
            </a:spcBef>
            <a:spcAft>
              <a:spcPct val="35000"/>
            </a:spcAft>
            <a:buNone/>
          </a:pPr>
          <a:r>
            <a:rPr lang="en-US" sz="1400" b="0" kern="1200" dirty="0">
              <a:latin typeface="Calibri"/>
              <a:cs typeface="Calibri"/>
            </a:rPr>
            <a:t>"One Today" by Richard Blanco</a:t>
          </a:r>
        </a:p>
      </dsp:txBody>
      <dsp:txXfrm>
        <a:off x="3539231" y="3808598"/>
        <a:ext cx="1914470" cy="839105"/>
      </dsp:txXfrm>
    </dsp:sp>
    <dsp:sp modelId="{C2785805-A199-45F9-9ADF-A95FF7FFDD39}">
      <dsp:nvSpPr>
        <dsp:cNvPr id="0" name=""/>
        <dsp:cNvSpPr/>
      </dsp:nvSpPr>
      <dsp:spPr>
        <a:xfrm>
          <a:off x="4496466" y="2726960"/>
          <a:ext cx="0" cy="1036244"/>
        </a:xfrm>
        <a:prstGeom prst="line">
          <a:avLst/>
        </a:prstGeom>
        <a:noFill/>
        <a:ln w="6350" cap="flat" cmpd="sng" algn="ctr">
          <a:solidFill>
            <a:schemeClr val="accent5">
              <a:hueOff val="-4055126"/>
              <a:satOff val="-10451"/>
              <a:lumOff val="-7059"/>
              <a:alphaOff val="0"/>
            </a:schemeClr>
          </a:solidFill>
          <a:prstDash val="dash"/>
          <a:miter lim="800000"/>
        </a:ln>
        <a:effectLst/>
      </dsp:spPr>
      <dsp:style>
        <a:lnRef idx="1">
          <a:scrgbClr r="0" g="0" b="0"/>
        </a:lnRef>
        <a:fillRef idx="0">
          <a:scrgbClr r="0" g="0" b="0"/>
        </a:fillRef>
        <a:effectRef idx="0">
          <a:scrgbClr r="0" g="0" b="0"/>
        </a:effectRef>
        <a:fontRef idx="minor"/>
      </dsp:style>
    </dsp:sp>
    <dsp:sp modelId="{1D45AB9A-64FA-435C-8182-533AF07EBBBF}">
      <dsp:nvSpPr>
        <dsp:cNvPr id="0" name=""/>
        <dsp:cNvSpPr/>
      </dsp:nvSpPr>
      <dsp:spPr>
        <a:xfrm>
          <a:off x="4777202" y="2928755"/>
          <a:ext cx="1764627" cy="61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b="1" kern="1200" dirty="0">
              <a:latin typeface="Calibri"/>
              <a:cs typeface="Calibri"/>
            </a:rPr>
            <a:t>2018</a:t>
          </a:r>
        </a:p>
      </dsp:txBody>
      <dsp:txXfrm>
        <a:off x="4777202" y="2928755"/>
        <a:ext cx="1764627" cy="616292"/>
      </dsp:txXfrm>
    </dsp:sp>
    <dsp:sp modelId="{C5F802C1-27C5-4222-A65A-473BB836A62A}">
      <dsp:nvSpPr>
        <dsp:cNvPr id="0" name=""/>
        <dsp:cNvSpPr/>
      </dsp:nvSpPr>
      <dsp:spPr>
        <a:xfrm>
          <a:off x="4455561" y="2686055"/>
          <a:ext cx="81808" cy="81808"/>
        </a:xfrm>
        <a:prstGeom prst="ellipse">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w="6350" cap="flat" cmpd="sng" algn="ctr">
          <a:solidFill>
            <a:schemeClr val="accent5">
              <a:hueOff val="-5068907"/>
              <a:satOff val="-13064"/>
              <a:lumOff val="-882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B07E820-9937-42FE-974C-52A1A3FB3DD3}">
      <dsp:nvSpPr>
        <dsp:cNvPr id="0" name=""/>
        <dsp:cNvSpPr/>
      </dsp:nvSpPr>
      <dsp:spPr>
        <a:xfrm>
          <a:off x="4656887" y="760821"/>
          <a:ext cx="2005258" cy="929893"/>
        </a:xfrm>
        <a:prstGeom prst="round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Calibri"/>
              <a:cs typeface="Calibri"/>
            </a:rPr>
            <a:t>"Citizen, Illegal" by José Olivarez</a:t>
          </a:r>
        </a:p>
      </dsp:txBody>
      <dsp:txXfrm>
        <a:off x="4702281" y="806215"/>
        <a:ext cx="1914470" cy="839105"/>
      </dsp:txXfrm>
    </dsp:sp>
    <dsp:sp modelId="{3EFDD8A5-5BE4-43D0-85FD-A842F12C5D29}">
      <dsp:nvSpPr>
        <dsp:cNvPr id="0" name=""/>
        <dsp:cNvSpPr/>
      </dsp:nvSpPr>
      <dsp:spPr>
        <a:xfrm>
          <a:off x="5659516" y="1690715"/>
          <a:ext cx="0" cy="1036244"/>
        </a:xfrm>
        <a:prstGeom prst="line">
          <a:avLst/>
        </a:prstGeom>
        <a:noFill/>
        <a:ln w="635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0BFA2A31-88B9-44F0-9526-8A450A0323E8}">
      <dsp:nvSpPr>
        <dsp:cNvPr id="0" name=""/>
        <dsp:cNvSpPr/>
      </dsp:nvSpPr>
      <dsp:spPr>
        <a:xfrm>
          <a:off x="5618611" y="2686055"/>
          <a:ext cx="81808" cy="81808"/>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84A9D-3B27-4642-A8CF-344A6987342E}" type="datetimeFigureOut">
              <a:t>10/7/2022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C7707-D396-4427-8A5C-39C55EF44E46}" type="slidenum">
              <a:t>‹#›</a:t>
            </a:fld>
            <a:endParaRPr lang="en-US"/>
          </a:p>
        </p:txBody>
      </p:sp>
    </p:spTree>
    <p:extLst>
      <p:ext uri="{BB962C8B-B14F-4D97-AF65-F5344CB8AC3E}">
        <p14:creationId xmlns:p14="http://schemas.microsoft.com/office/powerpoint/2010/main" val="435841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udandinkteaching.org"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727" cy="2736794"/>
          </a:xfrm>
          <a:prstGeom prst="rect">
            <a:avLst/>
          </a:prstGeom>
        </p:spPr>
        <p:txBody>
          <a:bodyPr spcFirstLastPara="1" wrap="square" lIns="113100" tIns="113100" rIns="113100" bIns="113100" anchor="b" anchorCtr="0">
            <a:noAutofit/>
          </a:bodyPr>
          <a:lstStyle>
            <a:lvl1pPr lvl="0" algn="ctr">
              <a:spcBef>
                <a:spcPts val="0"/>
              </a:spcBef>
              <a:spcAft>
                <a:spcPts val="0"/>
              </a:spcAft>
              <a:buSzPts val="6400"/>
              <a:buNone/>
              <a:defRPr sz="5647"/>
            </a:lvl1pPr>
            <a:lvl2pPr lvl="1" algn="ctr">
              <a:spcBef>
                <a:spcPts val="0"/>
              </a:spcBef>
              <a:spcAft>
                <a:spcPts val="0"/>
              </a:spcAft>
              <a:buSzPts val="6400"/>
              <a:buNone/>
              <a:defRPr sz="5647"/>
            </a:lvl2pPr>
            <a:lvl3pPr lvl="2" algn="ctr">
              <a:spcBef>
                <a:spcPts val="0"/>
              </a:spcBef>
              <a:spcAft>
                <a:spcPts val="0"/>
              </a:spcAft>
              <a:buSzPts val="6400"/>
              <a:buNone/>
              <a:defRPr sz="5647"/>
            </a:lvl3pPr>
            <a:lvl4pPr lvl="3" algn="ctr">
              <a:spcBef>
                <a:spcPts val="0"/>
              </a:spcBef>
              <a:spcAft>
                <a:spcPts val="0"/>
              </a:spcAft>
              <a:buSzPts val="6400"/>
              <a:buNone/>
              <a:defRPr sz="5647"/>
            </a:lvl4pPr>
            <a:lvl5pPr lvl="4" algn="ctr">
              <a:spcBef>
                <a:spcPts val="0"/>
              </a:spcBef>
              <a:spcAft>
                <a:spcPts val="0"/>
              </a:spcAft>
              <a:buSzPts val="6400"/>
              <a:buNone/>
              <a:defRPr sz="5647"/>
            </a:lvl5pPr>
            <a:lvl6pPr lvl="5" algn="ctr">
              <a:spcBef>
                <a:spcPts val="0"/>
              </a:spcBef>
              <a:spcAft>
                <a:spcPts val="0"/>
              </a:spcAft>
              <a:buSzPts val="6400"/>
              <a:buNone/>
              <a:defRPr sz="5647"/>
            </a:lvl6pPr>
            <a:lvl7pPr lvl="6" algn="ctr">
              <a:spcBef>
                <a:spcPts val="0"/>
              </a:spcBef>
              <a:spcAft>
                <a:spcPts val="0"/>
              </a:spcAft>
              <a:buSzPts val="6400"/>
              <a:buNone/>
              <a:defRPr sz="5647"/>
            </a:lvl7pPr>
            <a:lvl8pPr lvl="7" algn="ctr">
              <a:spcBef>
                <a:spcPts val="0"/>
              </a:spcBef>
              <a:spcAft>
                <a:spcPts val="0"/>
              </a:spcAft>
              <a:buSzPts val="6400"/>
              <a:buNone/>
              <a:defRPr sz="5647"/>
            </a:lvl8pPr>
            <a:lvl9pPr lvl="8" algn="ctr">
              <a:spcBef>
                <a:spcPts val="0"/>
              </a:spcBef>
              <a:spcAft>
                <a:spcPts val="0"/>
              </a:spcAft>
              <a:buSzPts val="6400"/>
              <a:buNone/>
              <a:defRPr sz="5647"/>
            </a:lvl9pPr>
          </a:lstStyle>
          <a:p>
            <a:endParaRPr/>
          </a:p>
        </p:txBody>
      </p:sp>
      <p:sp>
        <p:nvSpPr>
          <p:cNvPr id="11" name="Google Shape;11;p2"/>
          <p:cNvSpPr txBox="1">
            <a:spLocks noGrp="1"/>
          </p:cNvSpPr>
          <p:nvPr>
            <p:ph type="subTitle" idx="1"/>
          </p:nvPr>
        </p:nvSpPr>
        <p:spPr>
          <a:xfrm>
            <a:off x="415600" y="3778833"/>
            <a:ext cx="11360727" cy="1056706"/>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3500"/>
              <a:buNone/>
              <a:defRPr sz="3088"/>
            </a:lvl1pPr>
            <a:lvl2pPr lvl="1" algn="ctr">
              <a:lnSpc>
                <a:spcPct val="100000"/>
              </a:lnSpc>
              <a:spcBef>
                <a:spcPts val="0"/>
              </a:spcBef>
              <a:spcAft>
                <a:spcPts val="0"/>
              </a:spcAft>
              <a:buSzPts val="3500"/>
              <a:buNone/>
              <a:defRPr sz="3088"/>
            </a:lvl2pPr>
            <a:lvl3pPr lvl="2" algn="ctr">
              <a:lnSpc>
                <a:spcPct val="100000"/>
              </a:lnSpc>
              <a:spcBef>
                <a:spcPts val="0"/>
              </a:spcBef>
              <a:spcAft>
                <a:spcPts val="0"/>
              </a:spcAft>
              <a:buSzPts val="3500"/>
              <a:buNone/>
              <a:defRPr sz="3088"/>
            </a:lvl3pPr>
            <a:lvl4pPr lvl="3" algn="ctr">
              <a:lnSpc>
                <a:spcPct val="100000"/>
              </a:lnSpc>
              <a:spcBef>
                <a:spcPts val="0"/>
              </a:spcBef>
              <a:spcAft>
                <a:spcPts val="0"/>
              </a:spcAft>
              <a:buSzPts val="3500"/>
              <a:buNone/>
              <a:defRPr sz="3088"/>
            </a:lvl4pPr>
            <a:lvl5pPr lvl="4" algn="ctr">
              <a:lnSpc>
                <a:spcPct val="100000"/>
              </a:lnSpc>
              <a:spcBef>
                <a:spcPts val="0"/>
              </a:spcBef>
              <a:spcAft>
                <a:spcPts val="0"/>
              </a:spcAft>
              <a:buSzPts val="3500"/>
              <a:buNone/>
              <a:defRPr sz="3088"/>
            </a:lvl5pPr>
            <a:lvl6pPr lvl="5" algn="ctr">
              <a:lnSpc>
                <a:spcPct val="100000"/>
              </a:lnSpc>
              <a:spcBef>
                <a:spcPts val="0"/>
              </a:spcBef>
              <a:spcAft>
                <a:spcPts val="0"/>
              </a:spcAft>
              <a:buSzPts val="3500"/>
              <a:buNone/>
              <a:defRPr sz="3088"/>
            </a:lvl6pPr>
            <a:lvl7pPr lvl="6" algn="ctr">
              <a:lnSpc>
                <a:spcPct val="100000"/>
              </a:lnSpc>
              <a:spcBef>
                <a:spcPts val="0"/>
              </a:spcBef>
              <a:spcAft>
                <a:spcPts val="0"/>
              </a:spcAft>
              <a:buSzPts val="3500"/>
              <a:buNone/>
              <a:defRPr sz="3088"/>
            </a:lvl7pPr>
            <a:lvl8pPr lvl="7" algn="ctr">
              <a:lnSpc>
                <a:spcPct val="100000"/>
              </a:lnSpc>
              <a:spcBef>
                <a:spcPts val="0"/>
              </a:spcBef>
              <a:spcAft>
                <a:spcPts val="0"/>
              </a:spcAft>
              <a:buSzPts val="3500"/>
              <a:buNone/>
              <a:defRPr sz="3088"/>
            </a:lvl8pPr>
            <a:lvl9pPr lvl="8" algn="ctr">
              <a:lnSpc>
                <a:spcPct val="100000"/>
              </a:lnSpc>
              <a:spcBef>
                <a:spcPts val="0"/>
              </a:spcBef>
              <a:spcAft>
                <a:spcPts val="0"/>
              </a:spcAft>
              <a:buSzPts val="3500"/>
              <a:buNone/>
              <a:defRPr sz="3088"/>
            </a:lvl9pPr>
          </a:lstStyle>
          <a:p>
            <a:endParaRPr/>
          </a:p>
        </p:txBody>
      </p:sp>
      <p:sp>
        <p:nvSpPr>
          <p:cNvPr id="12" name="Google Shape;12;p2"/>
          <p:cNvSpPr txBox="1">
            <a:spLocks noGrp="1"/>
          </p:cNvSpPr>
          <p:nvPr>
            <p:ph type="sldNum" idx="12"/>
          </p:nvPr>
        </p:nvSpPr>
        <p:spPr>
          <a:xfrm>
            <a:off x="11296611" y="6217623"/>
            <a:ext cx="731636" cy="524912"/>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727" cy="1122353"/>
          </a:xfrm>
          <a:prstGeom prst="rect">
            <a:avLst/>
          </a:prstGeom>
        </p:spPr>
        <p:txBody>
          <a:bodyPr spcFirstLastPara="1" wrap="square" lIns="113100" tIns="113100" rIns="113100" bIns="113100" anchor="ctr" anchorCtr="0">
            <a:noAutofit/>
          </a:bodyPr>
          <a:lstStyle>
            <a:lvl1pPr lvl="0" algn="ctr">
              <a:spcBef>
                <a:spcPts val="0"/>
              </a:spcBef>
              <a:spcAft>
                <a:spcPts val="0"/>
              </a:spcAft>
              <a:buSzPts val="4500"/>
              <a:buNone/>
              <a:defRPr sz="3971"/>
            </a:lvl1pPr>
            <a:lvl2pPr lvl="1" algn="ctr">
              <a:spcBef>
                <a:spcPts val="0"/>
              </a:spcBef>
              <a:spcAft>
                <a:spcPts val="0"/>
              </a:spcAft>
              <a:buSzPts val="4500"/>
              <a:buNone/>
              <a:defRPr sz="3971"/>
            </a:lvl2pPr>
            <a:lvl3pPr lvl="2" algn="ctr">
              <a:spcBef>
                <a:spcPts val="0"/>
              </a:spcBef>
              <a:spcAft>
                <a:spcPts val="0"/>
              </a:spcAft>
              <a:buSzPts val="4500"/>
              <a:buNone/>
              <a:defRPr sz="3971"/>
            </a:lvl3pPr>
            <a:lvl4pPr lvl="3" algn="ctr">
              <a:spcBef>
                <a:spcPts val="0"/>
              </a:spcBef>
              <a:spcAft>
                <a:spcPts val="0"/>
              </a:spcAft>
              <a:buSzPts val="4500"/>
              <a:buNone/>
              <a:defRPr sz="3971"/>
            </a:lvl4pPr>
            <a:lvl5pPr lvl="4" algn="ctr">
              <a:spcBef>
                <a:spcPts val="0"/>
              </a:spcBef>
              <a:spcAft>
                <a:spcPts val="0"/>
              </a:spcAft>
              <a:buSzPts val="4500"/>
              <a:buNone/>
              <a:defRPr sz="3971"/>
            </a:lvl5pPr>
            <a:lvl6pPr lvl="5" algn="ctr">
              <a:spcBef>
                <a:spcPts val="0"/>
              </a:spcBef>
              <a:spcAft>
                <a:spcPts val="0"/>
              </a:spcAft>
              <a:buSzPts val="4500"/>
              <a:buNone/>
              <a:defRPr sz="3971"/>
            </a:lvl6pPr>
            <a:lvl7pPr lvl="6" algn="ctr">
              <a:spcBef>
                <a:spcPts val="0"/>
              </a:spcBef>
              <a:spcAft>
                <a:spcPts val="0"/>
              </a:spcAft>
              <a:buSzPts val="4500"/>
              <a:buNone/>
              <a:defRPr sz="3971"/>
            </a:lvl7pPr>
            <a:lvl8pPr lvl="7" algn="ctr">
              <a:spcBef>
                <a:spcPts val="0"/>
              </a:spcBef>
              <a:spcAft>
                <a:spcPts val="0"/>
              </a:spcAft>
              <a:buSzPts val="4500"/>
              <a:buNone/>
              <a:defRPr sz="3971"/>
            </a:lvl8pPr>
            <a:lvl9pPr lvl="8" algn="ctr">
              <a:spcBef>
                <a:spcPts val="0"/>
              </a:spcBef>
              <a:spcAft>
                <a:spcPts val="0"/>
              </a:spcAft>
              <a:buSzPts val="4500"/>
              <a:buNone/>
              <a:defRPr sz="3971"/>
            </a:lvl9pPr>
          </a:lstStyle>
          <a:p>
            <a:endParaRPr/>
          </a:p>
        </p:txBody>
      </p:sp>
      <p:sp>
        <p:nvSpPr>
          <p:cNvPr id="15" name="Google Shape;15;p3"/>
          <p:cNvSpPr txBox="1">
            <a:spLocks noGrp="1"/>
          </p:cNvSpPr>
          <p:nvPr>
            <p:ph type="sldNum" idx="12"/>
          </p:nvPr>
        </p:nvSpPr>
        <p:spPr>
          <a:xfrm>
            <a:off x="11296611" y="6217623"/>
            <a:ext cx="731636" cy="524912"/>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727" cy="763676"/>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415600" y="1536633"/>
            <a:ext cx="11360727" cy="4555324"/>
          </a:xfrm>
          <a:prstGeom prst="rect">
            <a:avLst/>
          </a:prstGeom>
        </p:spPr>
        <p:txBody>
          <a:bodyPr spcFirstLastPara="1" wrap="square" lIns="113100" tIns="113100" rIns="113100" bIns="113100" anchor="t" anchorCtr="0">
            <a:noAutofit/>
          </a:bodyPr>
          <a:lstStyle>
            <a:lvl1pPr marL="403433" lvl="0" indent="-324988">
              <a:spcBef>
                <a:spcPts val="0"/>
              </a:spcBef>
              <a:spcAft>
                <a:spcPts val="0"/>
              </a:spcAft>
              <a:buSzPts val="2200"/>
              <a:buChar char="●"/>
              <a:defRPr/>
            </a:lvl1pPr>
            <a:lvl2pPr marL="806867" lvl="1" indent="-296972">
              <a:spcBef>
                <a:spcPts val="1765"/>
              </a:spcBef>
              <a:spcAft>
                <a:spcPts val="0"/>
              </a:spcAft>
              <a:buSzPts val="1700"/>
              <a:buChar char="○"/>
              <a:defRPr/>
            </a:lvl2pPr>
            <a:lvl3pPr marL="1210300" lvl="2" indent="-296972">
              <a:spcBef>
                <a:spcPts val="1765"/>
              </a:spcBef>
              <a:spcAft>
                <a:spcPts val="0"/>
              </a:spcAft>
              <a:buSzPts val="1700"/>
              <a:buChar char="■"/>
              <a:defRPr/>
            </a:lvl3pPr>
            <a:lvl4pPr marL="1613733" lvl="3" indent="-296972">
              <a:spcBef>
                <a:spcPts val="1765"/>
              </a:spcBef>
              <a:spcAft>
                <a:spcPts val="0"/>
              </a:spcAft>
              <a:buSzPts val="1700"/>
              <a:buChar char="●"/>
              <a:defRPr/>
            </a:lvl4pPr>
            <a:lvl5pPr marL="2017166" lvl="4" indent="-296972">
              <a:spcBef>
                <a:spcPts val="1765"/>
              </a:spcBef>
              <a:spcAft>
                <a:spcPts val="0"/>
              </a:spcAft>
              <a:buSzPts val="1700"/>
              <a:buChar char="○"/>
              <a:defRPr/>
            </a:lvl5pPr>
            <a:lvl6pPr marL="2420600" lvl="5" indent="-296972">
              <a:spcBef>
                <a:spcPts val="1765"/>
              </a:spcBef>
              <a:spcAft>
                <a:spcPts val="0"/>
              </a:spcAft>
              <a:buSzPts val="1700"/>
              <a:buChar char="■"/>
              <a:defRPr/>
            </a:lvl6pPr>
            <a:lvl7pPr marL="2824033" lvl="6" indent="-296972">
              <a:spcBef>
                <a:spcPts val="1765"/>
              </a:spcBef>
              <a:spcAft>
                <a:spcPts val="0"/>
              </a:spcAft>
              <a:buSzPts val="1700"/>
              <a:buChar char="●"/>
              <a:defRPr/>
            </a:lvl7pPr>
            <a:lvl8pPr marL="3227466" lvl="7" indent="-296972">
              <a:spcBef>
                <a:spcPts val="1765"/>
              </a:spcBef>
              <a:spcAft>
                <a:spcPts val="0"/>
              </a:spcAft>
              <a:buSzPts val="1700"/>
              <a:buChar char="○"/>
              <a:defRPr/>
            </a:lvl8pPr>
            <a:lvl9pPr marL="3630900" lvl="8" indent="-296972">
              <a:spcBef>
                <a:spcPts val="1765"/>
              </a:spcBef>
              <a:spcAft>
                <a:spcPts val="1765"/>
              </a:spcAft>
              <a:buSzPts val="1700"/>
              <a:buChar char="■"/>
              <a:defRPr/>
            </a:lvl9pPr>
          </a:lstStyle>
          <a:p>
            <a:endParaRPr/>
          </a:p>
        </p:txBody>
      </p:sp>
      <p:sp>
        <p:nvSpPr>
          <p:cNvPr id="19" name="Google Shape;19;p4"/>
          <p:cNvSpPr txBox="1">
            <a:spLocks noGrp="1"/>
          </p:cNvSpPr>
          <p:nvPr>
            <p:ph type="sldNum" idx="12"/>
          </p:nvPr>
        </p:nvSpPr>
        <p:spPr>
          <a:xfrm>
            <a:off x="11296611" y="6217623"/>
            <a:ext cx="731636" cy="524912"/>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727" cy="763676"/>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415600" y="1536633"/>
            <a:ext cx="5333091" cy="4555324"/>
          </a:xfrm>
          <a:prstGeom prst="rect">
            <a:avLst/>
          </a:prstGeom>
        </p:spPr>
        <p:txBody>
          <a:bodyPr spcFirstLastPara="1" wrap="square" lIns="113100" tIns="113100" rIns="113100" bIns="113100" anchor="t" anchorCtr="0">
            <a:noAutofit/>
          </a:bodyPr>
          <a:lstStyle>
            <a:lvl1pPr marL="403433" lvl="0" indent="-296972">
              <a:spcBef>
                <a:spcPts val="0"/>
              </a:spcBef>
              <a:spcAft>
                <a:spcPts val="0"/>
              </a:spcAft>
              <a:buSzPts val="1700"/>
              <a:buChar char="●"/>
              <a:defRPr sz="1500"/>
            </a:lvl1pPr>
            <a:lvl2pPr marL="806867" lvl="1" indent="-285765">
              <a:spcBef>
                <a:spcPts val="1765"/>
              </a:spcBef>
              <a:spcAft>
                <a:spcPts val="0"/>
              </a:spcAft>
              <a:buSzPts val="1500"/>
              <a:buChar char="○"/>
              <a:defRPr sz="1324"/>
            </a:lvl2pPr>
            <a:lvl3pPr marL="1210300" lvl="2" indent="-285765">
              <a:spcBef>
                <a:spcPts val="1765"/>
              </a:spcBef>
              <a:spcAft>
                <a:spcPts val="0"/>
              </a:spcAft>
              <a:buSzPts val="1500"/>
              <a:buChar char="■"/>
              <a:defRPr sz="1324"/>
            </a:lvl3pPr>
            <a:lvl4pPr marL="1613733" lvl="3" indent="-285765">
              <a:spcBef>
                <a:spcPts val="1765"/>
              </a:spcBef>
              <a:spcAft>
                <a:spcPts val="0"/>
              </a:spcAft>
              <a:buSzPts val="1500"/>
              <a:buChar char="●"/>
              <a:defRPr sz="1324"/>
            </a:lvl4pPr>
            <a:lvl5pPr marL="2017166" lvl="4" indent="-285765">
              <a:spcBef>
                <a:spcPts val="1765"/>
              </a:spcBef>
              <a:spcAft>
                <a:spcPts val="0"/>
              </a:spcAft>
              <a:buSzPts val="1500"/>
              <a:buChar char="○"/>
              <a:defRPr sz="1324"/>
            </a:lvl5pPr>
            <a:lvl6pPr marL="2420600" lvl="5" indent="-285765">
              <a:spcBef>
                <a:spcPts val="1765"/>
              </a:spcBef>
              <a:spcAft>
                <a:spcPts val="0"/>
              </a:spcAft>
              <a:buSzPts val="1500"/>
              <a:buChar char="■"/>
              <a:defRPr sz="1324"/>
            </a:lvl6pPr>
            <a:lvl7pPr marL="2824033" lvl="6" indent="-285765">
              <a:spcBef>
                <a:spcPts val="1765"/>
              </a:spcBef>
              <a:spcAft>
                <a:spcPts val="0"/>
              </a:spcAft>
              <a:buSzPts val="1500"/>
              <a:buChar char="●"/>
              <a:defRPr sz="1324"/>
            </a:lvl7pPr>
            <a:lvl8pPr marL="3227466" lvl="7" indent="-285765">
              <a:spcBef>
                <a:spcPts val="1765"/>
              </a:spcBef>
              <a:spcAft>
                <a:spcPts val="0"/>
              </a:spcAft>
              <a:buSzPts val="1500"/>
              <a:buChar char="○"/>
              <a:defRPr sz="1324"/>
            </a:lvl8pPr>
            <a:lvl9pPr marL="3630900" lvl="8" indent="-285765">
              <a:spcBef>
                <a:spcPts val="1765"/>
              </a:spcBef>
              <a:spcAft>
                <a:spcPts val="1765"/>
              </a:spcAft>
              <a:buSzPts val="1500"/>
              <a:buChar char="■"/>
              <a:defRPr sz="1324"/>
            </a:lvl9pPr>
          </a:lstStyle>
          <a:p>
            <a:endParaRPr/>
          </a:p>
        </p:txBody>
      </p:sp>
      <p:sp>
        <p:nvSpPr>
          <p:cNvPr id="23" name="Google Shape;23;p5"/>
          <p:cNvSpPr txBox="1">
            <a:spLocks noGrp="1"/>
          </p:cNvSpPr>
          <p:nvPr>
            <p:ph type="body" idx="2"/>
          </p:nvPr>
        </p:nvSpPr>
        <p:spPr>
          <a:xfrm>
            <a:off x="6443200" y="1536633"/>
            <a:ext cx="5333091" cy="4555324"/>
          </a:xfrm>
          <a:prstGeom prst="rect">
            <a:avLst/>
          </a:prstGeom>
        </p:spPr>
        <p:txBody>
          <a:bodyPr spcFirstLastPara="1" wrap="square" lIns="113100" tIns="113100" rIns="113100" bIns="113100" anchor="t" anchorCtr="0">
            <a:noAutofit/>
          </a:bodyPr>
          <a:lstStyle>
            <a:lvl1pPr marL="403433" lvl="0" indent="-296972">
              <a:spcBef>
                <a:spcPts val="0"/>
              </a:spcBef>
              <a:spcAft>
                <a:spcPts val="0"/>
              </a:spcAft>
              <a:buSzPts val="1700"/>
              <a:buChar char="●"/>
              <a:defRPr sz="1500"/>
            </a:lvl1pPr>
            <a:lvl2pPr marL="806867" lvl="1" indent="-285765">
              <a:spcBef>
                <a:spcPts val="1765"/>
              </a:spcBef>
              <a:spcAft>
                <a:spcPts val="0"/>
              </a:spcAft>
              <a:buSzPts val="1500"/>
              <a:buChar char="○"/>
              <a:defRPr sz="1324"/>
            </a:lvl2pPr>
            <a:lvl3pPr marL="1210300" lvl="2" indent="-285765">
              <a:spcBef>
                <a:spcPts val="1765"/>
              </a:spcBef>
              <a:spcAft>
                <a:spcPts val="0"/>
              </a:spcAft>
              <a:buSzPts val="1500"/>
              <a:buChar char="■"/>
              <a:defRPr sz="1324"/>
            </a:lvl3pPr>
            <a:lvl4pPr marL="1613733" lvl="3" indent="-285765">
              <a:spcBef>
                <a:spcPts val="1765"/>
              </a:spcBef>
              <a:spcAft>
                <a:spcPts val="0"/>
              </a:spcAft>
              <a:buSzPts val="1500"/>
              <a:buChar char="●"/>
              <a:defRPr sz="1324"/>
            </a:lvl4pPr>
            <a:lvl5pPr marL="2017166" lvl="4" indent="-285765">
              <a:spcBef>
                <a:spcPts val="1765"/>
              </a:spcBef>
              <a:spcAft>
                <a:spcPts val="0"/>
              </a:spcAft>
              <a:buSzPts val="1500"/>
              <a:buChar char="○"/>
              <a:defRPr sz="1324"/>
            </a:lvl5pPr>
            <a:lvl6pPr marL="2420600" lvl="5" indent="-285765">
              <a:spcBef>
                <a:spcPts val="1765"/>
              </a:spcBef>
              <a:spcAft>
                <a:spcPts val="0"/>
              </a:spcAft>
              <a:buSzPts val="1500"/>
              <a:buChar char="■"/>
              <a:defRPr sz="1324"/>
            </a:lvl6pPr>
            <a:lvl7pPr marL="2824033" lvl="6" indent="-285765">
              <a:spcBef>
                <a:spcPts val="1765"/>
              </a:spcBef>
              <a:spcAft>
                <a:spcPts val="0"/>
              </a:spcAft>
              <a:buSzPts val="1500"/>
              <a:buChar char="●"/>
              <a:defRPr sz="1324"/>
            </a:lvl7pPr>
            <a:lvl8pPr marL="3227466" lvl="7" indent="-285765">
              <a:spcBef>
                <a:spcPts val="1765"/>
              </a:spcBef>
              <a:spcAft>
                <a:spcPts val="0"/>
              </a:spcAft>
              <a:buSzPts val="1500"/>
              <a:buChar char="○"/>
              <a:defRPr sz="1324"/>
            </a:lvl8pPr>
            <a:lvl9pPr marL="3630900" lvl="8" indent="-285765">
              <a:spcBef>
                <a:spcPts val="1765"/>
              </a:spcBef>
              <a:spcAft>
                <a:spcPts val="1765"/>
              </a:spcAft>
              <a:buSzPts val="1500"/>
              <a:buChar char="■"/>
              <a:defRPr sz="1324"/>
            </a:lvl9pPr>
          </a:lstStyle>
          <a:p>
            <a:endParaRPr/>
          </a:p>
        </p:txBody>
      </p:sp>
      <p:sp>
        <p:nvSpPr>
          <p:cNvPr id="24" name="Google Shape;24;p5"/>
          <p:cNvSpPr txBox="1">
            <a:spLocks noGrp="1"/>
          </p:cNvSpPr>
          <p:nvPr>
            <p:ph type="sldNum" idx="12"/>
          </p:nvPr>
        </p:nvSpPr>
        <p:spPr>
          <a:xfrm>
            <a:off x="11296611" y="6217623"/>
            <a:ext cx="731636" cy="524912"/>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727" cy="763676"/>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11296611" y="6217623"/>
            <a:ext cx="731636" cy="524912"/>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471"/>
          </a:xfrm>
          <a:prstGeom prst="rect">
            <a:avLst/>
          </a:prstGeom>
        </p:spPr>
        <p:txBody>
          <a:bodyPr spcFirstLastPara="1" wrap="square" lIns="113100" tIns="113100" rIns="113100" bIns="113100" anchor="b" anchorCtr="0">
            <a:noAutofit/>
          </a:bodyPr>
          <a:lstStyle>
            <a:lvl1pPr lvl="0">
              <a:spcBef>
                <a:spcPts val="0"/>
              </a:spcBef>
              <a:spcAft>
                <a:spcPts val="0"/>
              </a:spcAft>
              <a:buSzPts val="3000"/>
              <a:buNone/>
              <a:defRPr sz="2647"/>
            </a:lvl1pPr>
            <a:lvl2pPr lvl="1">
              <a:spcBef>
                <a:spcPts val="0"/>
              </a:spcBef>
              <a:spcAft>
                <a:spcPts val="0"/>
              </a:spcAft>
              <a:buSzPts val="3000"/>
              <a:buNone/>
              <a:defRPr sz="2647"/>
            </a:lvl2pPr>
            <a:lvl3pPr lvl="2">
              <a:spcBef>
                <a:spcPts val="0"/>
              </a:spcBef>
              <a:spcAft>
                <a:spcPts val="0"/>
              </a:spcAft>
              <a:buSzPts val="3000"/>
              <a:buNone/>
              <a:defRPr sz="2647"/>
            </a:lvl3pPr>
            <a:lvl4pPr lvl="3">
              <a:spcBef>
                <a:spcPts val="0"/>
              </a:spcBef>
              <a:spcAft>
                <a:spcPts val="0"/>
              </a:spcAft>
              <a:buSzPts val="3000"/>
              <a:buNone/>
              <a:defRPr sz="2647"/>
            </a:lvl4pPr>
            <a:lvl5pPr lvl="4">
              <a:spcBef>
                <a:spcPts val="0"/>
              </a:spcBef>
              <a:spcAft>
                <a:spcPts val="0"/>
              </a:spcAft>
              <a:buSzPts val="3000"/>
              <a:buNone/>
              <a:defRPr sz="2647"/>
            </a:lvl5pPr>
            <a:lvl6pPr lvl="5">
              <a:spcBef>
                <a:spcPts val="0"/>
              </a:spcBef>
              <a:spcAft>
                <a:spcPts val="0"/>
              </a:spcAft>
              <a:buSzPts val="3000"/>
              <a:buNone/>
              <a:defRPr sz="2647"/>
            </a:lvl6pPr>
            <a:lvl7pPr lvl="6">
              <a:spcBef>
                <a:spcPts val="0"/>
              </a:spcBef>
              <a:spcAft>
                <a:spcPts val="0"/>
              </a:spcAft>
              <a:buSzPts val="3000"/>
              <a:buNone/>
              <a:defRPr sz="2647"/>
            </a:lvl7pPr>
            <a:lvl8pPr lvl="7">
              <a:spcBef>
                <a:spcPts val="0"/>
              </a:spcBef>
              <a:spcAft>
                <a:spcPts val="0"/>
              </a:spcAft>
              <a:buSzPts val="3000"/>
              <a:buNone/>
              <a:defRPr sz="2647"/>
            </a:lvl8pPr>
            <a:lvl9pPr lvl="8">
              <a:spcBef>
                <a:spcPts val="0"/>
              </a:spcBef>
              <a:spcAft>
                <a:spcPts val="0"/>
              </a:spcAft>
              <a:buSzPts val="3000"/>
              <a:buNone/>
              <a:defRPr sz="2647"/>
            </a:lvl9pPr>
          </a:lstStyle>
          <a:p>
            <a:endParaRPr/>
          </a:p>
        </p:txBody>
      </p:sp>
      <p:sp>
        <p:nvSpPr>
          <p:cNvPr id="30" name="Google Shape;30;p7"/>
          <p:cNvSpPr txBox="1">
            <a:spLocks noGrp="1"/>
          </p:cNvSpPr>
          <p:nvPr>
            <p:ph type="body" idx="1"/>
          </p:nvPr>
        </p:nvSpPr>
        <p:spPr>
          <a:xfrm>
            <a:off x="415600" y="1852800"/>
            <a:ext cx="3744000" cy="4239265"/>
          </a:xfrm>
          <a:prstGeom prst="rect">
            <a:avLst/>
          </a:prstGeom>
        </p:spPr>
        <p:txBody>
          <a:bodyPr spcFirstLastPara="1" wrap="square" lIns="113100" tIns="113100" rIns="113100" bIns="113100" anchor="t" anchorCtr="0">
            <a:noAutofit/>
          </a:bodyPr>
          <a:lstStyle>
            <a:lvl1pPr marL="403433" lvl="0" indent="-285765">
              <a:spcBef>
                <a:spcPts val="0"/>
              </a:spcBef>
              <a:spcAft>
                <a:spcPts val="0"/>
              </a:spcAft>
              <a:buSzPts val="1500"/>
              <a:buChar char="●"/>
              <a:defRPr sz="1324"/>
            </a:lvl1pPr>
            <a:lvl2pPr marL="806867" lvl="1" indent="-285765">
              <a:spcBef>
                <a:spcPts val="1765"/>
              </a:spcBef>
              <a:spcAft>
                <a:spcPts val="0"/>
              </a:spcAft>
              <a:buSzPts val="1500"/>
              <a:buChar char="○"/>
              <a:defRPr sz="1324"/>
            </a:lvl2pPr>
            <a:lvl3pPr marL="1210300" lvl="2" indent="-285765">
              <a:spcBef>
                <a:spcPts val="1765"/>
              </a:spcBef>
              <a:spcAft>
                <a:spcPts val="0"/>
              </a:spcAft>
              <a:buSzPts val="1500"/>
              <a:buChar char="■"/>
              <a:defRPr sz="1324"/>
            </a:lvl3pPr>
            <a:lvl4pPr marL="1613733" lvl="3" indent="-285765">
              <a:spcBef>
                <a:spcPts val="1765"/>
              </a:spcBef>
              <a:spcAft>
                <a:spcPts val="0"/>
              </a:spcAft>
              <a:buSzPts val="1500"/>
              <a:buChar char="●"/>
              <a:defRPr sz="1324"/>
            </a:lvl4pPr>
            <a:lvl5pPr marL="2017166" lvl="4" indent="-285765">
              <a:spcBef>
                <a:spcPts val="1765"/>
              </a:spcBef>
              <a:spcAft>
                <a:spcPts val="0"/>
              </a:spcAft>
              <a:buSzPts val="1500"/>
              <a:buChar char="○"/>
              <a:defRPr sz="1324"/>
            </a:lvl5pPr>
            <a:lvl6pPr marL="2420600" lvl="5" indent="-285765">
              <a:spcBef>
                <a:spcPts val="1765"/>
              </a:spcBef>
              <a:spcAft>
                <a:spcPts val="0"/>
              </a:spcAft>
              <a:buSzPts val="1500"/>
              <a:buChar char="■"/>
              <a:defRPr sz="1324"/>
            </a:lvl6pPr>
            <a:lvl7pPr marL="2824033" lvl="6" indent="-285765">
              <a:spcBef>
                <a:spcPts val="1765"/>
              </a:spcBef>
              <a:spcAft>
                <a:spcPts val="0"/>
              </a:spcAft>
              <a:buSzPts val="1500"/>
              <a:buChar char="●"/>
              <a:defRPr sz="1324"/>
            </a:lvl7pPr>
            <a:lvl8pPr marL="3227466" lvl="7" indent="-285765">
              <a:spcBef>
                <a:spcPts val="1765"/>
              </a:spcBef>
              <a:spcAft>
                <a:spcPts val="0"/>
              </a:spcAft>
              <a:buSzPts val="1500"/>
              <a:buChar char="○"/>
              <a:defRPr sz="1324"/>
            </a:lvl8pPr>
            <a:lvl9pPr marL="3630900" lvl="8" indent="-285765">
              <a:spcBef>
                <a:spcPts val="1765"/>
              </a:spcBef>
              <a:spcAft>
                <a:spcPts val="1765"/>
              </a:spcAft>
              <a:buSzPts val="1500"/>
              <a:buChar char="■"/>
              <a:defRPr sz="1324"/>
            </a:lvl9pPr>
          </a:lstStyle>
          <a:p>
            <a:endParaRPr/>
          </a:p>
        </p:txBody>
      </p:sp>
      <p:sp>
        <p:nvSpPr>
          <p:cNvPr id="31" name="Google Shape;31;p7"/>
          <p:cNvSpPr txBox="1">
            <a:spLocks noGrp="1"/>
          </p:cNvSpPr>
          <p:nvPr>
            <p:ph type="sldNum" idx="12"/>
          </p:nvPr>
        </p:nvSpPr>
        <p:spPr>
          <a:xfrm>
            <a:off x="11296611" y="6217623"/>
            <a:ext cx="731636" cy="524912"/>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1"/>
            <a:ext cx="8490545" cy="5454529"/>
          </a:xfrm>
          <a:prstGeom prst="rect">
            <a:avLst/>
          </a:prstGeom>
        </p:spPr>
        <p:txBody>
          <a:bodyPr spcFirstLastPara="1" wrap="square" lIns="113100" tIns="113100" rIns="113100" bIns="113100" anchor="ctr" anchorCtr="0">
            <a:noAutofit/>
          </a:bodyPr>
          <a:lstStyle>
            <a:lvl1pPr lvl="0">
              <a:spcBef>
                <a:spcPts val="0"/>
              </a:spcBef>
              <a:spcAft>
                <a:spcPts val="0"/>
              </a:spcAft>
              <a:buSzPts val="5900"/>
              <a:buNone/>
              <a:defRPr sz="5206"/>
            </a:lvl1pPr>
            <a:lvl2pPr lvl="1">
              <a:spcBef>
                <a:spcPts val="0"/>
              </a:spcBef>
              <a:spcAft>
                <a:spcPts val="0"/>
              </a:spcAft>
              <a:buSzPts val="5900"/>
              <a:buNone/>
              <a:defRPr sz="5206"/>
            </a:lvl2pPr>
            <a:lvl3pPr lvl="2">
              <a:spcBef>
                <a:spcPts val="0"/>
              </a:spcBef>
              <a:spcAft>
                <a:spcPts val="0"/>
              </a:spcAft>
              <a:buSzPts val="5900"/>
              <a:buNone/>
              <a:defRPr sz="5206"/>
            </a:lvl3pPr>
            <a:lvl4pPr lvl="3">
              <a:spcBef>
                <a:spcPts val="0"/>
              </a:spcBef>
              <a:spcAft>
                <a:spcPts val="0"/>
              </a:spcAft>
              <a:buSzPts val="5900"/>
              <a:buNone/>
              <a:defRPr sz="5206"/>
            </a:lvl4pPr>
            <a:lvl5pPr lvl="4">
              <a:spcBef>
                <a:spcPts val="0"/>
              </a:spcBef>
              <a:spcAft>
                <a:spcPts val="0"/>
              </a:spcAft>
              <a:buSzPts val="5900"/>
              <a:buNone/>
              <a:defRPr sz="5206"/>
            </a:lvl5pPr>
            <a:lvl6pPr lvl="5">
              <a:spcBef>
                <a:spcPts val="0"/>
              </a:spcBef>
              <a:spcAft>
                <a:spcPts val="0"/>
              </a:spcAft>
              <a:buSzPts val="5900"/>
              <a:buNone/>
              <a:defRPr sz="5206"/>
            </a:lvl6pPr>
            <a:lvl7pPr lvl="6">
              <a:spcBef>
                <a:spcPts val="0"/>
              </a:spcBef>
              <a:spcAft>
                <a:spcPts val="0"/>
              </a:spcAft>
              <a:buSzPts val="5900"/>
              <a:buNone/>
              <a:defRPr sz="5206"/>
            </a:lvl7pPr>
            <a:lvl8pPr lvl="7">
              <a:spcBef>
                <a:spcPts val="0"/>
              </a:spcBef>
              <a:spcAft>
                <a:spcPts val="0"/>
              </a:spcAft>
              <a:buSzPts val="5900"/>
              <a:buNone/>
              <a:defRPr sz="5206"/>
            </a:lvl8pPr>
            <a:lvl9pPr lvl="8">
              <a:spcBef>
                <a:spcPts val="0"/>
              </a:spcBef>
              <a:spcAft>
                <a:spcPts val="0"/>
              </a:spcAft>
              <a:buSzPts val="5900"/>
              <a:buNone/>
              <a:defRPr sz="5206"/>
            </a:lvl9pPr>
          </a:lstStyle>
          <a:p>
            <a:endParaRPr/>
          </a:p>
        </p:txBody>
      </p:sp>
      <p:sp>
        <p:nvSpPr>
          <p:cNvPr id="34" name="Google Shape;34;p8"/>
          <p:cNvSpPr txBox="1">
            <a:spLocks noGrp="1"/>
          </p:cNvSpPr>
          <p:nvPr>
            <p:ph type="sldNum" idx="12"/>
          </p:nvPr>
        </p:nvSpPr>
        <p:spPr>
          <a:xfrm>
            <a:off x="11296611" y="6217623"/>
            <a:ext cx="731636" cy="524912"/>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99794" tIns="99794" rIns="99794" bIns="99794" anchor="ctr" anchorCtr="0">
            <a:noAutofit/>
          </a:bodyPr>
          <a:lstStyle/>
          <a:p>
            <a:pPr marL="0" lvl="0" indent="0" algn="l" rtl="0">
              <a:spcBef>
                <a:spcPts val="0"/>
              </a:spcBef>
              <a:spcAft>
                <a:spcPts val="0"/>
              </a:spcAft>
              <a:buNone/>
            </a:pPr>
            <a:endParaRPr sz="1235"/>
          </a:p>
        </p:txBody>
      </p:sp>
      <p:sp>
        <p:nvSpPr>
          <p:cNvPr id="37" name="Google Shape;37;p9"/>
          <p:cNvSpPr txBox="1">
            <a:spLocks noGrp="1"/>
          </p:cNvSpPr>
          <p:nvPr>
            <p:ph type="title"/>
          </p:nvPr>
        </p:nvSpPr>
        <p:spPr>
          <a:xfrm>
            <a:off x="354000" y="1644233"/>
            <a:ext cx="5393455" cy="1976294"/>
          </a:xfrm>
          <a:prstGeom prst="rect">
            <a:avLst/>
          </a:prstGeom>
        </p:spPr>
        <p:txBody>
          <a:bodyPr spcFirstLastPara="1" wrap="square" lIns="113100" tIns="113100" rIns="113100" bIns="113100" anchor="b" anchorCtr="0">
            <a:noAutofit/>
          </a:bodyPr>
          <a:lstStyle>
            <a:lvl1pPr lvl="0" algn="ctr">
              <a:spcBef>
                <a:spcPts val="0"/>
              </a:spcBef>
              <a:spcAft>
                <a:spcPts val="0"/>
              </a:spcAft>
              <a:buSzPts val="5200"/>
              <a:buNone/>
              <a:defRPr sz="4588"/>
            </a:lvl1pPr>
            <a:lvl2pPr lvl="1" algn="ctr">
              <a:spcBef>
                <a:spcPts val="0"/>
              </a:spcBef>
              <a:spcAft>
                <a:spcPts val="0"/>
              </a:spcAft>
              <a:buSzPts val="5200"/>
              <a:buNone/>
              <a:defRPr sz="4588"/>
            </a:lvl2pPr>
            <a:lvl3pPr lvl="2" algn="ctr">
              <a:spcBef>
                <a:spcPts val="0"/>
              </a:spcBef>
              <a:spcAft>
                <a:spcPts val="0"/>
              </a:spcAft>
              <a:buSzPts val="5200"/>
              <a:buNone/>
              <a:defRPr sz="4588"/>
            </a:lvl3pPr>
            <a:lvl4pPr lvl="3" algn="ctr">
              <a:spcBef>
                <a:spcPts val="0"/>
              </a:spcBef>
              <a:spcAft>
                <a:spcPts val="0"/>
              </a:spcAft>
              <a:buSzPts val="5200"/>
              <a:buNone/>
              <a:defRPr sz="4588"/>
            </a:lvl4pPr>
            <a:lvl5pPr lvl="4" algn="ctr">
              <a:spcBef>
                <a:spcPts val="0"/>
              </a:spcBef>
              <a:spcAft>
                <a:spcPts val="0"/>
              </a:spcAft>
              <a:buSzPts val="5200"/>
              <a:buNone/>
              <a:defRPr sz="4588"/>
            </a:lvl5pPr>
            <a:lvl6pPr lvl="5" algn="ctr">
              <a:spcBef>
                <a:spcPts val="0"/>
              </a:spcBef>
              <a:spcAft>
                <a:spcPts val="0"/>
              </a:spcAft>
              <a:buSzPts val="5200"/>
              <a:buNone/>
              <a:defRPr sz="4588"/>
            </a:lvl6pPr>
            <a:lvl7pPr lvl="6" algn="ctr">
              <a:spcBef>
                <a:spcPts val="0"/>
              </a:spcBef>
              <a:spcAft>
                <a:spcPts val="0"/>
              </a:spcAft>
              <a:buSzPts val="5200"/>
              <a:buNone/>
              <a:defRPr sz="4588"/>
            </a:lvl7pPr>
            <a:lvl8pPr lvl="7" algn="ctr">
              <a:spcBef>
                <a:spcPts val="0"/>
              </a:spcBef>
              <a:spcAft>
                <a:spcPts val="0"/>
              </a:spcAft>
              <a:buSzPts val="5200"/>
              <a:buNone/>
              <a:defRPr sz="4588"/>
            </a:lvl8pPr>
            <a:lvl9pPr lvl="8" algn="ctr">
              <a:spcBef>
                <a:spcPts val="0"/>
              </a:spcBef>
              <a:spcAft>
                <a:spcPts val="0"/>
              </a:spcAft>
              <a:buSzPts val="5200"/>
              <a:buNone/>
              <a:defRPr sz="4588"/>
            </a:lvl9pPr>
          </a:lstStyle>
          <a:p>
            <a:endParaRPr/>
          </a:p>
        </p:txBody>
      </p:sp>
      <p:sp>
        <p:nvSpPr>
          <p:cNvPr id="38" name="Google Shape;38;p9"/>
          <p:cNvSpPr txBox="1">
            <a:spLocks noGrp="1"/>
          </p:cNvSpPr>
          <p:nvPr>
            <p:ph type="subTitle" idx="1"/>
          </p:nvPr>
        </p:nvSpPr>
        <p:spPr>
          <a:xfrm>
            <a:off x="354000" y="3737434"/>
            <a:ext cx="5393455" cy="1646735"/>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2600"/>
              <a:buNone/>
              <a:defRPr sz="2294"/>
            </a:lvl1pPr>
            <a:lvl2pPr lvl="1" algn="ctr">
              <a:lnSpc>
                <a:spcPct val="100000"/>
              </a:lnSpc>
              <a:spcBef>
                <a:spcPts val="0"/>
              </a:spcBef>
              <a:spcAft>
                <a:spcPts val="0"/>
              </a:spcAft>
              <a:buSzPts val="2600"/>
              <a:buNone/>
              <a:defRPr sz="2294"/>
            </a:lvl2pPr>
            <a:lvl3pPr lvl="2" algn="ctr">
              <a:lnSpc>
                <a:spcPct val="100000"/>
              </a:lnSpc>
              <a:spcBef>
                <a:spcPts val="0"/>
              </a:spcBef>
              <a:spcAft>
                <a:spcPts val="0"/>
              </a:spcAft>
              <a:buSzPts val="2600"/>
              <a:buNone/>
              <a:defRPr sz="2294"/>
            </a:lvl3pPr>
            <a:lvl4pPr lvl="3" algn="ctr">
              <a:lnSpc>
                <a:spcPct val="100000"/>
              </a:lnSpc>
              <a:spcBef>
                <a:spcPts val="0"/>
              </a:spcBef>
              <a:spcAft>
                <a:spcPts val="0"/>
              </a:spcAft>
              <a:buSzPts val="2600"/>
              <a:buNone/>
              <a:defRPr sz="2294"/>
            </a:lvl4pPr>
            <a:lvl5pPr lvl="4" algn="ctr">
              <a:lnSpc>
                <a:spcPct val="100000"/>
              </a:lnSpc>
              <a:spcBef>
                <a:spcPts val="0"/>
              </a:spcBef>
              <a:spcAft>
                <a:spcPts val="0"/>
              </a:spcAft>
              <a:buSzPts val="2600"/>
              <a:buNone/>
              <a:defRPr sz="2294"/>
            </a:lvl5pPr>
            <a:lvl6pPr lvl="5" algn="ctr">
              <a:lnSpc>
                <a:spcPct val="100000"/>
              </a:lnSpc>
              <a:spcBef>
                <a:spcPts val="0"/>
              </a:spcBef>
              <a:spcAft>
                <a:spcPts val="0"/>
              </a:spcAft>
              <a:buSzPts val="2600"/>
              <a:buNone/>
              <a:defRPr sz="2294"/>
            </a:lvl6pPr>
            <a:lvl7pPr lvl="6" algn="ctr">
              <a:lnSpc>
                <a:spcPct val="100000"/>
              </a:lnSpc>
              <a:spcBef>
                <a:spcPts val="0"/>
              </a:spcBef>
              <a:spcAft>
                <a:spcPts val="0"/>
              </a:spcAft>
              <a:buSzPts val="2600"/>
              <a:buNone/>
              <a:defRPr sz="2294"/>
            </a:lvl7pPr>
            <a:lvl8pPr lvl="7" algn="ctr">
              <a:lnSpc>
                <a:spcPct val="100000"/>
              </a:lnSpc>
              <a:spcBef>
                <a:spcPts val="0"/>
              </a:spcBef>
              <a:spcAft>
                <a:spcPts val="0"/>
              </a:spcAft>
              <a:buSzPts val="2600"/>
              <a:buNone/>
              <a:defRPr sz="2294"/>
            </a:lvl8pPr>
            <a:lvl9pPr lvl="8" algn="ctr">
              <a:lnSpc>
                <a:spcPct val="100000"/>
              </a:lnSpc>
              <a:spcBef>
                <a:spcPts val="0"/>
              </a:spcBef>
              <a:spcAft>
                <a:spcPts val="0"/>
              </a:spcAft>
              <a:buSzPts val="2600"/>
              <a:buNone/>
              <a:defRPr sz="2294"/>
            </a:lvl9pPr>
          </a:lstStyle>
          <a:p>
            <a:endParaRPr/>
          </a:p>
        </p:txBody>
      </p:sp>
      <p:sp>
        <p:nvSpPr>
          <p:cNvPr id="39" name="Google Shape;39;p9"/>
          <p:cNvSpPr txBox="1">
            <a:spLocks noGrp="1"/>
          </p:cNvSpPr>
          <p:nvPr>
            <p:ph type="body" idx="2"/>
          </p:nvPr>
        </p:nvSpPr>
        <p:spPr>
          <a:xfrm>
            <a:off x="6586000" y="965433"/>
            <a:ext cx="5116000" cy="4926706"/>
          </a:xfrm>
          <a:prstGeom prst="rect">
            <a:avLst/>
          </a:prstGeom>
        </p:spPr>
        <p:txBody>
          <a:bodyPr spcFirstLastPara="1" wrap="square" lIns="113100" tIns="113100" rIns="113100" bIns="113100" anchor="ctr" anchorCtr="0">
            <a:noAutofit/>
          </a:bodyPr>
          <a:lstStyle>
            <a:lvl1pPr marL="403433" lvl="0" indent="-324988">
              <a:spcBef>
                <a:spcPts val="0"/>
              </a:spcBef>
              <a:spcAft>
                <a:spcPts val="0"/>
              </a:spcAft>
              <a:buSzPts val="2200"/>
              <a:buChar char="●"/>
              <a:defRPr/>
            </a:lvl1pPr>
            <a:lvl2pPr marL="806867" lvl="1" indent="-296972">
              <a:spcBef>
                <a:spcPts val="1765"/>
              </a:spcBef>
              <a:spcAft>
                <a:spcPts val="0"/>
              </a:spcAft>
              <a:buSzPts val="1700"/>
              <a:buChar char="○"/>
              <a:defRPr/>
            </a:lvl2pPr>
            <a:lvl3pPr marL="1210300" lvl="2" indent="-296972">
              <a:spcBef>
                <a:spcPts val="1765"/>
              </a:spcBef>
              <a:spcAft>
                <a:spcPts val="0"/>
              </a:spcAft>
              <a:buSzPts val="1700"/>
              <a:buChar char="■"/>
              <a:defRPr/>
            </a:lvl3pPr>
            <a:lvl4pPr marL="1613733" lvl="3" indent="-296972">
              <a:spcBef>
                <a:spcPts val="1765"/>
              </a:spcBef>
              <a:spcAft>
                <a:spcPts val="0"/>
              </a:spcAft>
              <a:buSzPts val="1700"/>
              <a:buChar char="●"/>
              <a:defRPr/>
            </a:lvl4pPr>
            <a:lvl5pPr marL="2017166" lvl="4" indent="-296972">
              <a:spcBef>
                <a:spcPts val="1765"/>
              </a:spcBef>
              <a:spcAft>
                <a:spcPts val="0"/>
              </a:spcAft>
              <a:buSzPts val="1700"/>
              <a:buChar char="○"/>
              <a:defRPr/>
            </a:lvl5pPr>
            <a:lvl6pPr marL="2420600" lvl="5" indent="-296972">
              <a:spcBef>
                <a:spcPts val="1765"/>
              </a:spcBef>
              <a:spcAft>
                <a:spcPts val="0"/>
              </a:spcAft>
              <a:buSzPts val="1700"/>
              <a:buChar char="■"/>
              <a:defRPr/>
            </a:lvl6pPr>
            <a:lvl7pPr marL="2824033" lvl="6" indent="-296972">
              <a:spcBef>
                <a:spcPts val="1765"/>
              </a:spcBef>
              <a:spcAft>
                <a:spcPts val="0"/>
              </a:spcAft>
              <a:buSzPts val="1700"/>
              <a:buChar char="●"/>
              <a:defRPr/>
            </a:lvl7pPr>
            <a:lvl8pPr marL="3227466" lvl="7" indent="-296972">
              <a:spcBef>
                <a:spcPts val="1765"/>
              </a:spcBef>
              <a:spcAft>
                <a:spcPts val="0"/>
              </a:spcAft>
              <a:buSzPts val="1700"/>
              <a:buChar char="○"/>
              <a:defRPr/>
            </a:lvl8pPr>
            <a:lvl9pPr marL="3630900" lvl="8" indent="-296972">
              <a:spcBef>
                <a:spcPts val="1765"/>
              </a:spcBef>
              <a:spcAft>
                <a:spcPts val="1765"/>
              </a:spcAft>
              <a:buSzPts val="1700"/>
              <a:buChar char="■"/>
              <a:defRPr/>
            </a:lvl9pPr>
          </a:lstStyle>
          <a:p>
            <a:endParaRPr/>
          </a:p>
        </p:txBody>
      </p:sp>
      <p:sp>
        <p:nvSpPr>
          <p:cNvPr id="40" name="Google Shape;40;p9"/>
          <p:cNvSpPr txBox="1">
            <a:spLocks noGrp="1"/>
          </p:cNvSpPr>
          <p:nvPr>
            <p:ph type="sldNum" idx="12"/>
          </p:nvPr>
        </p:nvSpPr>
        <p:spPr>
          <a:xfrm>
            <a:off x="11296611" y="6217623"/>
            <a:ext cx="731636" cy="524912"/>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sldNum" idx="12"/>
          </p:nvPr>
        </p:nvSpPr>
        <p:spPr>
          <a:xfrm>
            <a:off x="11296611" y="6217623"/>
            <a:ext cx="731636" cy="524912"/>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43" name="Google Shape;43;p10" descr="TrueLoveQuestion.png">
            <a:hlinkClick r:id="rId2"/>
          </p:cNvPr>
          <p:cNvPicPr preferRelativeResize="0"/>
          <p:nvPr/>
        </p:nvPicPr>
        <p:blipFill rotWithShape="1">
          <a:blip r:embed="rId3">
            <a:alphaModFix/>
          </a:blip>
          <a:srcRect l="721" t="89950" r="1774"/>
          <a:stretch/>
        </p:blipFill>
        <p:spPr>
          <a:xfrm>
            <a:off x="1542637" y="6151214"/>
            <a:ext cx="9421092" cy="706787"/>
          </a:xfrm>
          <a:prstGeom prst="rect">
            <a:avLst/>
          </a:prstGeom>
          <a:noFill/>
          <a:ln w="9525" cap="flat" cmpd="sng">
            <a:solidFill>
              <a:srgbClr val="FFFFFF"/>
            </a:solidFill>
            <a:prstDash val="solid"/>
            <a:round/>
            <a:headEnd type="none" w="sm" len="sm"/>
            <a:tailEnd type="none" w="sm" len="sm"/>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4"/>
            <a:ext cx="11360727" cy="2617941"/>
          </a:xfrm>
          <a:prstGeom prst="rect">
            <a:avLst/>
          </a:prstGeom>
        </p:spPr>
        <p:txBody>
          <a:bodyPr spcFirstLastPara="1" wrap="square" lIns="113100" tIns="113100" rIns="113100" bIns="113100" anchor="b" anchorCtr="0">
            <a:noAutofit/>
          </a:bodyPr>
          <a:lstStyle>
            <a:lvl1pPr lvl="0" algn="ctr">
              <a:spcBef>
                <a:spcPts val="0"/>
              </a:spcBef>
              <a:spcAft>
                <a:spcPts val="0"/>
              </a:spcAft>
              <a:buSzPts val="14800"/>
              <a:buNone/>
              <a:defRPr sz="13060"/>
            </a:lvl1pPr>
            <a:lvl2pPr lvl="1" algn="ctr">
              <a:spcBef>
                <a:spcPts val="0"/>
              </a:spcBef>
              <a:spcAft>
                <a:spcPts val="0"/>
              </a:spcAft>
              <a:buSzPts val="14800"/>
              <a:buNone/>
              <a:defRPr sz="13060"/>
            </a:lvl2pPr>
            <a:lvl3pPr lvl="2" algn="ctr">
              <a:spcBef>
                <a:spcPts val="0"/>
              </a:spcBef>
              <a:spcAft>
                <a:spcPts val="0"/>
              </a:spcAft>
              <a:buSzPts val="14800"/>
              <a:buNone/>
              <a:defRPr sz="13060"/>
            </a:lvl3pPr>
            <a:lvl4pPr lvl="3" algn="ctr">
              <a:spcBef>
                <a:spcPts val="0"/>
              </a:spcBef>
              <a:spcAft>
                <a:spcPts val="0"/>
              </a:spcAft>
              <a:buSzPts val="14800"/>
              <a:buNone/>
              <a:defRPr sz="13060"/>
            </a:lvl4pPr>
            <a:lvl5pPr lvl="4" algn="ctr">
              <a:spcBef>
                <a:spcPts val="0"/>
              </a:spcBef>
              <a:spcAft>
                <a:spcPts val="0"/>
              </a:spcAft>
              <a:buSzPts val="14800"/>
              <a:buNone/>
              <a:defRPr sz="13060"/>
            </a:lvl5pPr>
            <a:lvl6pPr lvl="5" algn="ctr">
              <a:spcBef>
                <a:spcPts val="0"/>
              </a:spcBef>
              <a:spcAft>
                <a:spcPts val="0"/>
              </a:spcAft>
              <a:buSzPts val="14800"/>
              <a:buNone/>
              <a:defRPr sz="13060"/>
            </a:lvl6pPr>
            <a:lvl7pPr lvl="6" algn="ctr">
              <a:spcBef>
                <a:spcPts val="0"/>
              </a:spcBef>
              <a:spcAft>
                <a:spcPts val="0"/>
              </a:spcAft>
              <a:buSzPts val="14800"/>
              <a:buNone/>
              <a:defRPr sz="13060"/>
            </a:lvl7pPr>
            <a:lvl8pPr lvl="7" algn="ctr">
              <a:spcBef>
                <a:spcPts val="0"/>
              </a:spcBef>
              <a:spcAft>
                <a:spcPts val="0"/>
              </a:spcAft>
              <a:buSzPts val="14800"/>
              <a:buNone/>
              <a:defRPr sz="13060"/>
            </a:lvl8pPr>
            <a:lvl9pPr lvl="8" algn="ctr">
              <a:spcBef>
                <a:spcPts val="0"/>
              </a:spcBef>
              <a:spcAft>
                <a:spcPts val="0"/>
              </a:spcAft>
              <a:buSzPts val="14800"/>
              <a:buNone/>
              <a:defRPr sz="13060"/>
            </a:lvl9pPr>
          </a:lstStyle>
          <a:p>
            <a:r>
              <a:t>xx%</a:t>
            </a:r>
          </a:p>
        </p:txBody>
      </p:sp>
      <p:sp>
        <p:nvSpPr>
          <p:cNvPr id="46" name="Google Shape;46;p11"/>
          <p:cNvSpPr txBox="1">
            <a:spLocks noGrp="1"/>
          </p:cNvSpPr>
          <p:nvPr>
            <p:ph type="body" idx="1"/>
          </p:nvPr>
        </p:nvSpPr>
        <p:spPr>
          <a:xfrm>
            <a:off x="415600" y="4202966"/>
            <a:ext cx="11360727" cy="1734353"/>
          </a:xfrm>
          <a:prstGeom prst="rect">
            <a:avLst/>
          </a:prstGeom>
        </p:spPr>
        <p:txBody>
          <a:bodyPr spcFirstLastPara="1" wrap="square" lIns="113100" tIns="113100" rIns="113100" bIns="113100" anchor="t" anchorCtr="0">
            <a:noAutofit/>
          </a:bodyPr>
          <a:lstStyle>
            <a:lvl1pPr marL="403433" lvl="0" indent="-324988" algn="ctr">
              <a:spcBef>
                <a:spcPts val="0"/>
              </a:spcBef>
              <a:spcAft>
                <a:spcPts val="0"/>
              </a:spcAft>
              <a:buSzPts val="2200"/>
              <a:buChar char="●"/>
              <a:defRPr/>
            </a:lvl1pPr>
            <a:lvl2pPr marL="806867" lvl="1" indent="-296972" algn="ctr">
              <a:spcBef>
                <a:spcPts val="1765"/>
              </a:spcBef>
              <a:spcAft>
                <a:spcPts val="0"/>
              </a:spcAft>
              <a:buSzPts val="1700"/>
              <a:buChar char="○"/>
              <a:defRPr/>
            </a:lvl2pPr>
            <a:lvl3pPr marL="1210300" lvl="2" indent="-296972" algn="ctr">
              <a:spcBef>
                <a:spcPts val="1765"/>
              </a:spcBef>
              <a:spcAft>
                <a:spcPts val="0"/>
              </a:spcAft>
              <a:buSzPts val="1700"/>
              <a:buChar char="■"/>
              <a:defRPr/>
            </a:lvl3pPr>
            <a:lvl4pPr marL="1613733" lvl="3" indent="-296972" algn="ctr">
              <a:spcBef>
                <a:spcPts val="1765"/>
              </a:spcBef>
              <a:spcAft>
                <a:spcPts val="0"/>
              </a:spcAft>
              <a:buSzPts val="1700"/>
              <a:buChar char="●"/>
              <a:defRPr/>
            </a:lvl4pPr>
            <a:lvl5pPr marL="2017166" lvl="4" indent="-296972" algn="ctr">
              <a:spcBef>
                <a:spcPts val="1765"/>
              </a:spcBef>
              <a:spcAft>
                <a:spcPts val="0"/>
              </a:spcAft>
              <a:buSzPts val="1700"/>
              <a:buChar char="○"/>
              <a:defRPr/>
            </a:lvl5pPr>
            <a:lvl6pPr marL="2420600" lvl="5" indent="-296972" algn="ctr">
              <a:spcBef>
                <a:spcPts val="1765"/>
              </a:spcBef>
              <a:spcAft>
                <a:spcPts val="0"/>
              </a:spcAft>
              <a:buSzPts val="1700"/>
              <a:buChar char="■"/>
              <a:defRPr/>
            </a:lvl6pPr>
            <a:lvl7pPr marL="2824033" lvl="6" indent="-296972" algn="ctr">
              <a:spcBef>
                <a:spcPts val="1765"/>
              </a:spcBef>
              <a:spcAft>
                <a:spcPts val="0"/>
              </a:spcAft>
              <a:buSzPts val="1700"/>
              <a:buChar char="●"/>
              <a:defRPr/>
            </a:lvl7pPr>
            <a:lvl8pPr marL="3227466" lvl="7" indent="-296972" algn="ctr">
              <a:spcBef>
                <a:spcPts val="1765"/>
              </a:spcBef>
              <a:spcAft>
                <a:spcPts val="0"/>
              </a:spcAft>
              <a:buSzPts val="1700"/>
              <a:buChar char="○"/>
              <a:defRPr/>
            </a:lvl8pPr>
            <a:lvl9pPr marL="3630900" lvl="8" indent="-296972" algn="ctr">
              <a:spcBef>
                <a:spcPts val="1765"/>
              </a:spcBef>
              <a:spcAft>
                <a:spcPts val="1765"/>
              </a:spcAft>
              <a:buSzPts val="1700"/>
              <a:buChar char="■"/>
              <a:defRPr/>
            </a:lvl9pPr>
          </a:lstStyle>
          <a:p>
            <a:endParaRPr/>
          </a:p>
        </p:txBody>
      </p:sp>
      <p:sp>
        <p:nvSpPr>
          <p:cNvPr id="47" name="Google Shape;47;p11"/>
          <p:cNvSpPr txBox="1">
            <a:spLocks noGrp="1"/>
          </p:cNvSpPr>
          <p:nvPr>
            <p:ph type="sldNum" idx="12"/>
          </p:nvPr>
        </p:nvSpPr>
        <p:spPr>
          <a:xfrm>
            <a:off x="11296611" y="6217623"/>
            <a:ext cx="731636" cy="524912"/>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36" cy="524912"/>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27" cy="763676"/>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415600" y="1536633"/>
            <a:ext cx="11360727" cy="4555324"/>
          </a:xfrm>
          <a:prstGeom prst="rect">
            <a:avLst/>
          </a:prstGeom>
          <a:noFill/>
          <a:ln>
            <a:noFill/>
          </a:ln>
        </p:spPr>
        <p:txBody>
          <a:bodyPr spcFirstLastPara="1" wrap="square" lIns="113100" tIns="113100" rIns="113100" bIns="113100" anchor="t" anchorCtr="0">
            <a:no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2000"/>
              </a:spcBef>
              <a:spcAft>
                <a:spcPts val="0"/>
              </a:spcAft>
              <a:buClr>
                <a:schemeClr val="dk2"/>
              </a:buClr>
              <a:buSzPts val="1700"/>
              <a:buChar char="○"/>
              <a:defRPr sz="1700">
                <a:solidFill>
                  <a:schemeClr val="dk2"/>
                </a:solidFill>
              </a:defRPr>
            </a:lvl2pPr>
            <a:lvl3pPr marL="1371600" lvl="2" indent="-336550">
              <a:lnSpc>
                <a:spcPct val="115000"/>
              </a:lnSpc>
              <a:spcBef>
                <a:spcPts val="2000"/>
              </a:spcBef>
              <a:spcAft>
                <a:spcPts val="0"/>
              </a:spcAft>
              <a:buClr>
                <a:schemeClr val="dk2"/>
              </a:buClr>
              <a:buSzPts val="1700"/>
              <a:buChar char="■"/>
              <a:defRPr sz="1700">
                <a:solidFill>
                  <a:schemeClr val="dk2"/>
                </a:solidFill>
              </a:defRPr>
            </a:lvl3pPr>
            <a:lvl4pPr marL="1828800" lvl="3" indent="-336550">
              <a:lnSpc>
                <a:spcPct val="115000"/>
              </a:lnSpc>
              <a:spcBef>
                <a:spcPts val="2000"/>
              </a:spcBef>
              <a:spcAft>
                <a:spcPts val="0"/>
              </a:spcAft>
              <a:buClr>
                <a:schemeClr val="dk2"/>
              </a:buClr>
              <a:buSzPts val="1700"/>
              <a:buChar char="●"/>
              <a:defRPr sz="1700">
                <a:solidFill>
                  <a:schemeClr val="dk2"/>
                </a:solidFill>
              </a:defRPr>
            </a:lvl4pPr>
            <a:lvl5pPr marL="2286000" lvl="4" indent="-336550">
              <a:lnSpc>
                <a:spcPct val="115000"/>
              </a:lnSpc>
              <a:spcBef>
                <a:spcPts val="2000"/>
              </a:spcBef>
              <a:spcAft>
                <a:spcPts val="0"/>
              </a:spcAft>
              <a:buClr>
                <a:schemeClr val="dk2"/>
              </a:buClr>
              <a:buSzPts val="1700"/>
              <a:buChar char="○"/>
              <a:defRPr sz="1700">
                <a:solidFill>
                  <a:schemeClr val="dk2"/>
                </a:solidFill>
              </a:defRPr>
            </a:lvl5pPr>
            <a:lvl6pPr marL="2743200" lvl="5" indent="-336550">
              <a:lnSpc>
                <a:spcPct val="115000"/>
              </a:lnSpc>
              <a:spcBef>
                <a:spcPts val="2000"/>
              </a:spcBef>
              <a:spcAft>
                <a:spcPts val="0"/>
              </a:spcAft>
              <a:buClr>
                <a:schemeClr val="dk2"/>
              </a:buClr>
              <a:buSzPts val="1700"/>
              <a:buChar char="■"/>
              <a:defRPr sz="1700">
                <a:solidFill>
                  <a:schemeClr val="dk2"/>
                </a:solidFill>
              </a:defRPr>
            </a:lvl6pPr>
            <a:lvl7pPr marL="3200400" lvl="6" indent="-336550">
              <a:lnSpc>
                <a:spcPct val="115000"/>
              </a:lnSpc>
              <a:spcBef>
                <a:spcPts val="2000"/>
              </a:spcBef>
              <a:spcAft>
                <a:spcPts val="0"/>
              </a:spcAft>
              <a:buClr>
                <a:schemeClr val="dk2"/>
              </a:buClr>
              <a:buSzPts val="1700"/>
              <a:buChar char="●"/>
              <a:defRPr sz="1700">
                <a:solidFill>
                  <a:schemeClr val="dk2"/>
                </a:solidFill>
              </a:defRPr>
            </a:lvl7pPr>
            <a:lvl8pPr marL="3657600" lvl="7" indent="-336550">
              <a:lnSpc>
                <a:spcPct val="115000"/>
              </a:lnSpc>
              <a:spcBef>
                <a:spcPts val="2000"/>
              </a:spcBef>
              <a:spcAft>
                <a:spcPts val="0"/>
              </a:spcAft>
              <a:buClr>
                <a:schemeClr val="dk2"/>
              </a:buClr>
              <a:buSzPts val="1700"/>
              <a:buChar char="○"/>
              <a:defRPr sz="1700">
                <a:solidFill>
                  <a:schemeClr val="dk2"/>
                </a:solidFill>
              </a:defRPr>
            </a:lvl8pPr>
            <a:lvl9pPr marL="4114800" lvl="8" indent="-336550">
              <a:lnSpc>
                <a:spcPct val="115000"/>
              </a:lnSpc>
              <a:spcBef>
                <a:spcPts val="2000"/>
              </a:spcBef>
              <a:spcAft>
                <a:spcPts val="200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11296611" y="6217623"/>
            <a:ext cx="731636" cy="524912"/>
          </a:xfrm>
          <a:prstGeom prst="rect">
            <a:avLst/>
          </a:prstGeom>
          <a:noFill/>
          <a:ln>
            <a:noFill/>
          </a:ln>
        </p:spPr>
        <p:txBody>
          <a:bodyPr spcFirstLastPara="1" wrap="square" lIns="113100" tIns="113100" rIns="113100" bIns="113100" anchor="ctr" anchorCtr="0">
            <a:noAutofit/>
          </a:bodyPr>
          <a:lstStyle>
            <a:lvl1pPr lvl="0" algn="r">
              <a:buNone/>
              <a:defRPr sz="1059">
                <a:solidFill>
                  <a:schemeClr val="dk2"/>
                </a:solidFill>
              </a:defRPr>
            </a:lvl1pPr>
            <a:lvl2pPr lvl="1" algn="r">
              <a:buNone/>
              <a:defRPr sz="1059">
                <a:solidFill>
                  <a:schemeClr val="dk2"/>
                </a:solidFill>
              </a:defRPr>
            </a:lvl2pPr>
            <a:lvl3pPr lvl="2" algn="r">
              <a:buNone/>
              <a:defRPr sz="1059">
                <a:solidFill>
                  <a:schemeClr val="dk2"/>
                </a:solidFill>
              </a:defRPr>
            </a:lvl3pPr>
            <a:lvl4pPr lvl="3" algn="r">
              <a:buNone/>
              <a:defRPr sz="1059">
                <a:solidFill>
                  <a:schemeClr val="dk2"/>
                </a:solidFill>
              </a:defRPr>
            </a:lvl4pPr>
            <a:lvl5pPr lvl="4" algn="r">
              <a:buNone/>
              <a:defRPr sz="1059">
                <a:solidFill>
                  <a:schemeClr val="dk2"/>
                </a:solidFill>
              </a:defRPr>
            </a:lvl5pPr>
            <a:lvl6pPr lvl="5" algn="r">
              <a:buNone/>
              <a:defRPr sz="1059">
                <a:solidFill>
                  <a:schemeClr val="dk2"/>
                </a:solidFill>
              </a:defRPr>
            </a:lvl6pPr>
            <a:lvl7pPr lvl="6" algn="r">
              <a:buNone/>
              <a:defRPr sz="1059">
                <a:solidFill>
                  <a:schemeClr val="dk2"/>
                </a:solidFill>
              </a:defRPr>
            </a:lvl7pPr>
            <a:lvl8pPr lvl="7" algn="r">
              <a:buNone/>
              <a:defRPr sz="1059">
                <a:solidFill>
                  <a:schemeClr val="dk2"/>
                </a:solidFill>
              </a:defRPr>
            </a:lvl8pPr>
            <a:lvl9pPr lvl="8" algn="r">
              <a:buNone/>
              <a:defRPr sz="1059">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a:solidFill>
                  <a:srgbClr val="FFFFFF"/>
                </a:solidFill>
                <a:cs typeface="Calibri Light"/>
              </a:rPr>
              <a:t>The American Dream </a:t>
            </a:r>
            <a:endParaRPr lang="en-US" sz="4800">
              <a:solidFill>
                <a:srgbClr val="FFFFFF"/>
              </a:solidFill>
            </a:endParaRP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a:cs typeface="Calibri"/>
              </a:rPr>
              <a:t>Poetry Annotation</a:t>
            </a:r>
            <a:endParaRPr lang="en-US"/>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0A578-B740-4F14-81DE-3856EEAD68BD}"/>
              </a:ext>
            </a:extLst>
          </p:cNvPr>
          <p:cNvSpPr>
            <a:spLocks noGrp="1"/>
          </p:cNvSpPr>
          <p:nvPr>
            <p:ph type="title"/>
          </p:nvPr>
        </p:nvSpPr>
        <p:spPr>
          <a:xfrm>
            <a:off x="1371599" y="294538"/>
            <a:ext cx="9895951" cy="1033669"/>
          </a:xfrm>
        </p:spPr>
        <p:txBody>
          <a:bodyPr>
            <a:normAutofit/>
          </a:bodyPr>
          <a:lstStyle/>
          <a:p>
            <a:r>
              <a:rPr lang="en-US" sz="4000">
                <a:solidFill>
                  <a:srgbClr val="FFFFFF"/>
                </a:solidFill>
                <a:cs typeface="Calibri Light"/>
              </a:rPr>
              <a:t>Exploring the American Dream</a:t>
            </a:r>
            <a:endParaRPr lang="en-US" sz="4000">
              <a:solidFill>
                <a:srgbClr val="FFFFFF"/>
              </a:solidFill>
            </a:endParaRPr>
          </a:p>
        </p:txBody>
      </p:sp>
      <p:sp>
        <p:nvSpPr>
          <p:cNvPr id="3" name="Content Placeholder 2">
            <a:extLst>
              <a:ext uri="{FF2B5EF4-FFF2-40B4-BE49-F238E27FC236}">
                <a16:creationId xmlns:a16="http://schemas.microsoft.com/office/drawing/2014/main" id="{D65E4D11-CB23-4629-BF60-946066F41EC9}"/>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en-US" sz="3200">
                <a:ea typeface="+mn-lt"/>
                <a:cs typeface="+mn-lt"/>
              </a:rPr>
              <a:t>How would the speaker define the </a:t>
            </a:r>
            <a:r>
              <a:rPr lang="en-US" sz="3200" b="1">
                <a:ea typeface="+mn-lt"/>
                <a:cs typeface="+mn-lt"/>
              </a:rPr>
              <a:t>American dream</a:t>
            </a:r>
            <a:r>
              <a:rPr lang="en-US" sz="3200">
                <a:ea typeface="+mn-lt"/>
                <a:cs typeface="+mn-lt"/>
              </a:rPr>
              <a:t>? </a:t>
            </a:r>
            <a:endParaRPr lang="en-US" sz="3200">
              <a:cs typeface="Calibri"/>
            </a:endParaRPr>
          </a:p>
          <a:p>
            <a:r>
              <a:rPr lang="en-US" sz="3200">
                <a:ea typeface="+mn-lt"/>
                <a:cs typeface="+mn-lt"/>
              </a:rPr>
              <a:t>Does the speaker suggest that the American dream is </a:t>
            </a:r>
            <a:r>
              <a:rPr lang="en-US" sz="3200" b="1">
                <a:ea typeface="+mn-lt"/>
                <a:cs typeface="+mn-lt"/>
              </a:rPr>
              <a:t>attainable </a:t>
            </a:r>
            <a:r>
              <a:rPr lang="en-US" sz="3200">
                <a:ea typeface="+mn-lt"/>
                <a:cs typeface="+mn-lt"/>
              </a:rPr>
              <a:t>or </a:t>
            </a:r>
            <a:r>
              <a:rPr lang="en-US" sz="3200" b="1">
                <a:ea typeface="+mn-lt"/>
                <a:cs typeface="+mn-lt"/>
              </a:rPr>
              <a:t>unattainable </a:t>
            </a:r>
            <a:r>
              <a:rPr lang="en-US" sz="3200">
                <a:ea typeface="+mn-lt"/>
                <a:cs typeface="+mn-lt"/>
              </a:rPr>
              <a:t>or both? </a:t>
            </a:r>
          </a:p>
          <a:p>
            <a:r>
              <a:rPr lang="en-US" sz="3200">
                <a:ea typeface="+mn-lt"/>
                <a:cs typeface="+mn-lt"/>
              </a:rPr>
              <a:t>What </a:t>
            </a:r>
            <a:r>
              <a:rPr lang="en-US" sz="3200" b="1">
                <a:ea typeface="+mn-lt"/>
                <a:cs typeface="+mn-lt"/>
              </a:rPr>
              <a:t>evidence </a:t>
            </a:r>
            <a:r>
              <a:rPr lang="en-US" sz="3200">
                <a:ea typeface="+mn-lt"/>
                <a:cs typeface="+mn-lt"/>
              </a:rPr>
              <a:t>supports your ideas?</a:t>
            </a:r>
            <a:endParaRPr lang="en-US" sz="3200">
              <a:cs typeface="Calibri"/>
            </a:endParaRPr>
          </a:p>
        </p:txBody>
      </p:sp>
    </p:spTree>
    <p:extLst>
      <p:ext uri="{BB962C8B-B14F-4D97-AF65-F5344CB8AC3E}">
        <p14:creationId xmlns:p14="http://schemas.microsoft.com/office/powerpoint/2010/main" val="402755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82FB16-B5B7-4BAF-9AA0-5FEAB8CCFA9A}"/>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cs typeface="Calibri Light"/>
              </a:rPr>
              <a:t>The Poems (publication date)</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69C5DD38-FAFE-C039-9B03-9F129DAD2A86}"/>
              </a:ext>
            </a:extLst>
          </p:cNvPr>
          <p:cNvGraphicFramePr>
            <a:graphicFrameLocks noGrp="1"/>
          </p:cNvGraphicFramePr>
          <p:nvPr>
            <p:ph idx="1"/>
            <p:extLst>
              <p:ext uri="{D42A27DB-BD31-4B8C-83A1-F6EECF244321}">
                <p14:modId xmlns:p14="http://schemas.microsoft.com/office/powerpoint/2010/main" val="165102430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489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descr="The Big Six (1).png"/>
          <p:cNvPicPr preferRelativeResize="0"/>
          <p:nvPr/>
        </p:nvPicPr>
        <p:blipFill>
          <a:blip r:embed="rId3">
            <a:alphaModFix/>
          </a:blip>
          <a:stretch>
            <a:fillRect/>
          </a:stretch>
        </p:blipFill>
        <p:spPr>
          <a:xfrm>
            <a:off x="1658471" y="0"/>
            <a:ext cx="8875059" cy="6858000"/>
          </a:xfrm>
          <a:prstGeom prst="rect">
            <a:avLst/>
          </a:prstGeom>
          <a:noFill/>
          <a:ln>
            <a:noFill/>
          </a:ln>
        </p:spPr>
      </p:pic>
      <p:pic>
        <p:nvPicPr>
          <p:cNvPr id="61" name="Google Shape;61;p14" descr="Mud and Ink Teaching Logo ROUND .png"/>
          <p:cNvPicPr preferRelativeResize="0"/>
          <p:nvPr/>
        </p:nvPicPr>
        <p:blipFill>
          <a:blip r:embed="rId4">
            <a:alphaModFix/>
          </a:blip>
          <a:stretch>
            <a:fillRect/>
          </a:stretch>
        </p:blipFill>
        <p:spPr>
          <a:xfrm>
            <a:off x="1658471" y="6368713"/>
            <a:ext cx="652390" cy="489286"/>
          </a:xfrm>
          <a:prstGeom prst="rect">
            <a:avLst/>
          </a:prstGeom>
          <a:noFill/>
          <a:ln>
            <a:noFill/>
          </a:ln>
        </p:spPr>
      </p:pic>
    </p:spTree>
    <p:extLst>
      <p:ext uri="{BB962C8B-B14F-4D97-AF65-F5344CB8AC3E}">
        <p14:creationId xmlns:p14="http://schemas.microsoft.com/office/powerpoint/2010/main" val="348306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FBFB1A-CD25-4D52-AFF5-ADB62A5F0151}"/>
              </a:ext>
            </a:extLst>
          </p:cNvPr>
          <p:cNvSpPr>
            <a:spLocks noGrp="1"/>
          </p:cNvSpPr>
          <p:nvPr>
            <p:ph idx="1"/>
          </p:nvPr>
        </p:nvSpPr>
        <p:spPr>
          <a:xfrm>
            <a:off x="838200" y="555626"/>
            <a:ext cx="10515600" cy="5921518"/>
          </a:xfrm>
        </p:spPr>
        <p:txBody>
          <a:bodyPr vert="horz" lIns="91440" tIns="45720" rIns="91440" bIns="45720" rtlCol="0" anchor="t">
            <a:normAutofit lnSpcReduction="10000"/>
          </a:bodyPr>
          <a:lstStyle/>
          <a:p>
            <a:pPr marL="514350" indent="-514350">
              <a:buAutoNum type="arabicPeriod"/>
            </a:pPr>
            <a:r>
              <a:rPr lang="en-US">
                <a:cs typeface="Calibri"/>
              </a:rPr>
              <a:t>Get into your group with your poem packet, "Big Six" handout, and annotating tools (pens, pencils, highlighters, etc.)</a:t>
            </a:r>
            <a:endParaRPr lang="en-US"/>
          </a:p>
          <a:p>
            <a:pPr marL="514350" indent="-514350">
              <a:buAutoNum type="arabicPeriod"/>
            </a:pPr>
            <a:r>
              <a:rPr lang="en-US">
                <a:cs typeface="Calibri"/>
              </a:rPr>
              <a:t>Have someone in the group read YOUR GROUP'S poem aloud. As they read, mark anything that stands out to you.</a:t>
            </a:r>
          </a:p>
          <a:p>
            <a:pPr marL="514350" indent="-514350">
              <a:buAutoNum type="arabicPeriod"/>
            </a:pPr>
            <a:r>
              <a:rPr lang="en-US">
                <a:cs typeface="Calibri"/>
              </a:rPr>
              <a:t>Next, each person should read the poem again silently and add to their annotations. Use the "Big Six" handout out to help you annotate.</a:t>
            </a:r>
          </a:p>
          <a:p>
            <a:pPr marL="514350" indent="-514350">
              <a:buAutoNum type="arabicPeriod"/>
            </a:pPr>
            <a:r>
              <a:rPr lang="en-US">
                <a:cs typeface="Calibri"/>
              </a:rPr>
              <a:t>As you consider the questions on the "Big Six" handout, be sure to consider what the poem says about the American dream. How would the speaker define the American dream? Does the speaker suggest that the American dream is attainable or unattainable or both? What evidence supports your ideas?</a:t>
            </a:r>
          </a:p>
          <a:p>
            <a:pPr marL="514350" indent="-514350">
              <a:buAutoNum type="arabicPeriod"/>
            </a:pPr>
            <a:r>
              <a:rPr lang="en-US">
                <a:cs typeface="Calibri"/>
              </a:rPr>
              <a:t>Discuss the poem as a group and add to your annotations.</a:t>
            </a:r>
          </a:p>
          <a:p>
            <a:pPr marL="514350" indent="-514350">
              <a:buAutoNum type="arabicPeriod"/>
            </a:pPr>
            <a:r>
              <a:rPr lang="en-US">
                <a:cs typeface="Calibri"/>
              </a:rPr>
              <a:t>Create a "</a:t>
            </a:r>
            <a:r>
              <a:rPr lang="en-US" err="1">
                <a:cs typeface="Calibri"/>
              </a:rPr>
              <a:t>sketchnote</a:t>
            </a:r>
            <a:r>
              <a:rPr lang="en-US">
                <a:cs typeface="Calibri"/>
              </a:rPr>
              <a:t>" for the poem that includes the group's key ideas/annotations. </a:t>
            </a:r>
          </a:p>
        </p:txBody>
      </p:sp>
    </p:spTree>
    <p:extLst>
      <p:ext uri="{BB962C8B-B14F-4D97-AF65-F5344CB8AC3E}">
        <p14:creationId xmlns:p14="http://schemas.microsoft.com/office/powerpoint/2010/main" val="7999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 whiteboard&#10;&#10;Description automatically generated">
            <a:extLst>
              <a:ext uri="{FF2B5EF4-FFF2-40B4-BE49-F238E27FC236}">
                <a16:creationId xmlns:a16="http://schemas.microsoft.com/office/drawing/2014/main" id="{10DE3EFA-B90B-4EE5-A26E-CE3FBD6B06E4}"/>
              </a:ext>
            </a:extLst>
          </p:cNvPr>
          <p:cNvPicPr>
            <a:picLocks noChangeAspect="1"/>
          </p:cNvPicPr>
          <p:nvPr/>
        </p:nvPicPr>
        <p:blipFill rotWithShape="1">
          <a:blip r:embed="rId2"/>
          <a:srcRect l="17875" r="9803" b="-1"/>
          <a:stretch/>
        </p:blipFill>
        <p:spPr>
          <a:xfrm>
            <a:off x="643467" y="643467"/>
            <a:ext cx="5372099" cy="5571066"/>
          </a:xfrm>
          <a:prstGeom prst="rect">
            <a:avLst/>
          </a:prstGeom>
        </p:spPr>
      </p:pic>
      <p:pic>
        <p:nvPicPr>
          <p:cNvPr id="4" name="Picture 4" descr="Text&#10;&#10;Description automatically generated">
            <a:extLst>
              <a:ext uri="{FF2B5EF4-FFF2-40B4-BE49-F238E27FC236}">
                <a16:creationId xmlns:a16="http://schemas.microsoft.com/office/drawing/2014/main" id="{6780B7C4-03D2-4FEE-AE12-4794E34B4E6F}"/>
              </a:ext>
            </a:extLst>
          </p:cNvPr>
          <p:cNvPicPr>
            <a:picLocks noChangeAspect="1"/>
          </p:cNvPicPr>
          <p:nvPr/>
        </p:nvPicPr>
        <p:blipFill rotWithShape="1">
          <a:blip r:embed="rId3"/>
          <a:srcRect l="18245" r="9432" b="-1"/>
          <a:stretch/>
        </p:blipFill>
        <p:spPr>
          <a:xfrm>
            <a:off x="6176432" y="643467"/>
            <a:ext cx="5372100" cy="5571066"/>
          </a:xfrm>
          <a:prstGeom prst="rect">
            <a:avLst/>
          </a:prstGeom>
        </p:spPr>
      </p:pic>
    </p:spTree>
    <p:extLst>
      <p:ext uri="{BB962C8B-B14F-4D97-AF65-F5344CB8AC3E}">
        <p14:creationId xmlns:p14="http://schemas.microsoft.com/office/powerpoint/2010/main" val="396427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CFB235C-2D1A-4234-ACEB-FF89B697824F}"/>
              </a:ext>
            </a:extLst>
          </p:cNvPr>
          <p:cNvGraphicFramePr>
            <a:graphicFrameLocks noGrp="1"/>
          </p:cNvGraphicFramePr>
          <p:nvPr>
            <p:ph idx="1"/>
            <p:extLst>
              <p:ext uri="{D42A27DB-BD31-4B8C-83A1-F6EECF244321}">
                <p14:modId xmlns:p14="http://schemas.microsoft.com/office/powerpoint/2010/main" val="3015288082"/>
              </p:ext>
            </p:extLst>
          </p:nvPr>
        </p:nvGraphicFramePr>
        <p:xfrm>
          <a:off x="157092" y="467689"/>
          <a:ext cx="3817062" cy="2199597"/>
        </p:xfrm>
        <a:graphic>
          <a:graphicData uri="http://schemas.openxmlformats.org/drawingml/2006/table">
            <a:tbl>
              <a:tblPr firstRow="1" bandRow="1">
                <a:tableStyleId>{5C22544A-7EE6-4342-B048-85BDC9FD1C3A}</a:tableStyleId>
              </a:tblPr>
              <a:tblGrid>
                <a:gridCol w="1272354">
                  <a:extLst>
                    <a:ext uri="{9D8B030D-6E8A-4147-A177-3AD203B41FA5}">
                      <a16:colId xmlns:a16="http://schemas.microsoft.com/office/drawing/2014/main" val="867834330"/>
                    </a:ext>
                  </a:extLst>
                </a:gridCol>
                <a:gridCol w="1272354">
                  <a:extLst>
                    <a:ext uri="{9D8B030D-6E8A-4147-A177-3AD203B41FA5}">
                      <a16:colId xmlns:a16="http://schemas.microsoft.com/office/drawing/2014/main" val="2318731647"/>
                    </a:ext>
                  </a:extLst>
                </a:gridCol>
                <a:gridCol w="1272354">
                  <a:extLst>
                    <a:ext uri="{9D8B030D-6E8A-4147-A177-3AD203B41FA5}">
                      <a16:colId xmlns:a16="http://schemas.microsoft.com/office/drawing/2014/main" val="2279509861"/>
                    </a:ext>
                  </a:extLst>
                </a:gridCol>
              </a:tblGrid>
              <a:tr h="356534">
                <a:tc gridSpan="3">
                  <a:txBody>
                    <a:bodyPr/>
                    <a:lstStyle/>
                    <a:p>
                      <a:pPr lvl="0" algn="ctr">
                        <a:buNone/>
                      </a:pPr>
                      <a:r>
                        <a:rPr lang="en-US" sz="2400" dirty="0">
                          <a:effectLst/>
                        </a:rPr>
                        <a:t>"I Hear America Singing"</a:t>
                      </a:r>
                    </a:p>
                  </a:txBody>
                  <a:tcPr marL="0" marR="0" marT="0" marB="0"/>
                </a:tc>
                <a:tc hMerge="1">
                  <a:txBody>
                    <a:bodyPr/>
                    <a:lstStyle/>
                    <a:p>
                      <a:endParaRPr lang="en-US"/>
                    </a:p>
                  </a:txBody>
                  <a:tcPr marL="0" marR="0" marT="0" marB="0"/>
                </a:tc>
                <a:tc hMerge="1">
                  <a:txBody>
                    <a:bodyPr/>
                    <a:lstStyle/>
                    <a:p>
                      <a:endParaRPr lang="en-US"/>
                    </a:p>
                  </a:txBody>
                  <a:tcPr marL="0" marR="0" marT="0" marB="0"/>
                </a:tc>
                <a:extLst>
                  <a:ext uri="{0D108BD9-81ED-4DB2-BD59-A6C34878D82A}">
                    <a16:rowId xmlns:a16="http://schemas.microsoft.com/office/drawing/2014/main" val="1446465130"/>
                  </a:ext>
                </a:extLst>
              </a:tr>
              <a:tr h="356534">
                <a:tc>
                  <a:txBody>
                    <a:bodyPr/>
                    <a:lstStyle/>
                    <a:p>
                      <a:pPr algn="ctr"/>
                      <a:r>
                        <a:rPr lang="en-US" sz="2400" dirty="0">
                          <a:effectLst/>
                        </a:rPr>
                        <a:t>Calleigh</a:t>
                      </a:r>
                    </a:p>
                  </a:txBody>
                  <a:tcPr marL="0" marR="0" marT="0" marB="0" anchor="ctr"/>
                </a:tc>
                <a:tc>
                  <a:txBody>
                    <a:bodyPr/>
                    <a:lstStyle/>
                    <a:p>
                      <a:pPr lvl="0" algn="ctr">
                        <a:buNone/>
                      </a:pPr>
                      <a:r>
                        <a:rPr lang="en-US" sz="2400" dirty="0">
                          <a:effectLst/>
                        </a:rPr>
                        <a:t>Razan</a:t>
                      </a:r>
                    </a:p>
                  </a:txBody>
                  <a:tcPr marL="0" marR="0" marT="0" marB="0"/>
                </a:tc>
                <a:tc>
                  <a:txBody>
                    <a:bodyPr/>
                    <a:lstStyle/>
                    <a:p>
                      <a:pPr lvl="0" algn="ctr">
                        <a:buNone/>
                      </a:pPr>
                      <a:r>
                        <a:rPr lang="en-US" sz="2400" dirty="0">
                          <a:effectLst/>
                        </a:rPr>
                        <a:t>Lana Kate</a:t>
                      </a:r>
                    </a:p>
                  </a:txBody>
                  <a:tcPr marL="0" marR="0" marT="0" marB="0"/>
                </a:tc>
                <a:extLst>
                  <a:ext uri="{0D108BD9-81ED-4DB2-BD59-A6C34878D82A}">
                    <a16:rowId xmlns:a16="http://schemas.microsoft.com/office/drawing/2014/main" val="1896702978"/>
                  </a:ext>
                </a:extLst>
              </a:tr>
              <a:tr h="370797">
                <a:tc>
                  <a:txBody>
                    <a:bodyPr/>
                    <a:lstStyle/>
                    <a:p>
                      <a:pPr algn="ctr"/>
                      <a:r>
                        <a:rPr lang="en-US" sz="2400" dirty="0">
                          <a:effectLst/>
                        </a:rPr>
                        <a:t>Sara</a:t>
                      </a:r>
                    </a:p>
                  </a:txBody>
                  <a:tcPr marL="0" marR="0" marT="0" marB="0" anchor="ctr"/>
                </a:tc>
                <a:tc>
                  <a:txBody>
                    <a:bodyPr/>
                    <a:lstStyle/>
                    <a:p>
                      <a:pPr lvl="0" algn="ctr">
                        <a:buNone/>
                      </a:pPr>
                      <a:r>
                        <a:rPr lang="en-US" sz="2400" dirty="0">
                          <a:effectLst/>
                        </a:rPr>
                        <a:t>Akiria</a:t>
                      </a:r>
                    </a:p>
                  </a:txBody>
                  <a:tcPr marL="0" marR="0" marT="0" marB="0"/>
                </a:tc>
                <a:tc>
                  <a:txBody>
                    <a:bodyPr/>
                    <a:lstStyle/>
                    <a:p>
                      <a:pPr lvl="0" algn="ctr">
                        <a:buNone/>
                      </a:pPr>
                      <a:r>
                        <a:rPr lang="en-US" sz="2400" dirty="0">
                          <a:effectLst/>
                        </a:rPr>
                        <a:t>Mary</a:t>
                      </a:r>
                    </a:p>
                  </a:txBody>
                  <a:tcPr marL="0" marR="0" marT="0" marB="0"/>
                </a:tc>
                <a:extLst>
                  <a:ext uri="{0D108BD9-81ED-4DB2-BD59-A6C34878D82A}">
                    <a16:rowId xmlns:a16="http://schemas.microsoft.com/office/drawing/2014/main" val="603278154"/>
                  </a:ext>
                </a:extLst>
              </a:tr>
              <a:tr h="356534">
                <a:tc>
                  <a:txBody>
                    <a:bodyPr/>
                    <a:lstStyle/>
                    <a:p>
                      <a:pPr algn="ctr"/>
                      <a:r>
                        <a:rPr lang="en-US" sz="2400" dirty="0">
                          <a:effectLst/>
                        </a:rPr>
                        <a:t>Alysia</a:t>
                      </a:r>
                    </a:p>
                  </a:txBody>
                  <a:tcPr marL="0" marR="0" marT="0" marB="0" anchor="ctr"/>
                </a:tc>
                <a:tc>
                  <a:txBody>
                    <a:bodyPr/>
                    <a:lstStyle/>
                    <a:p>
                      <a:pPr lvl="0" algn="ctr">
                        <a:buNone/>
                      </a:pPr>
                      <a:r>
                        <a:rPr lang="en-US" sz="2400" dirty="0">
                          <a:effectLst/>
                        </a:rPr>
                        <a:t>David</a:t>
                      </a:r>
                    </a:p>
                  </a:txBody>
                  <a:tcPr marL="0" marR="0" marT="0" marB="0"/>
                </a:tc>
                <a:tc>
                  <a:txBody>
                    <a:bodyPr/>
                    <a:lstStyle/>
                    <a:p>
                      <a:pPr lvl="0" algn="ctr">
                        <a:buNone/>
                      </a:pPr>
                      <a:r>
                        <a:rPr lang="en-US" sz="2400" dirty="0">
                          <a:effectLst/>
                        </a:rPr>
                        <a:t>Noah</a:t>
                      </a:r>
                    </a:p>
                  </a:txBody>
                  <a:tcPr marL="0" marR="0" marT="0" marB="0"/>
                </a:tc>
                <a:extLst>
                  <a:ext uri="{0D108BD9-81ED-4DB2-BD59-A6C34878D82A}">
                    <a16:rowId xmlns:a16="http://schemas.microsoft.com/office/drawing/2014/main" val="1446691169"/>
                  </a:ext>
                </a:extLst>
              </a:tr>
              <a:tr h="356534">
                <a:tc>
                  <a:txBody>
                    <a:bodyPr/>
                    <a:lstStyle/>
                    <a:p>
                      <a:pPr algn="ctr"/>
                      <a:endParaRPr lang="en-US" sz="2400" dirty="0">
                        <a:effectLst/>
                      </a:endParaRPr>
                    </a:p>
                  </a:txBody>
                  <a:tcPr marL="0" marR="0" marT="0" marB="0" anchor="ctr"/>
                </a:tc>
                <a:tc>
                  <a:txBody>
                    <a:bodyPr/>
                    <a:lstStyle/>
                    <a:p>
                      <a:pPr lvl="0" algn="ctr">
                        <a:buNone/>
                      </a:pPr>
                      <a:r>
                        <a:rPr lang="en-US" sz="2400" dirty="0">
                          <a:effectLst/>
                        </a:rPr>
                        <a:t>Caroline</a:t>
                      </a:r>
                    </a:p>
                  </a:txBody>
                  <a:tcPr marL="0" marR="0" marT="0" marB="0"/>
                </a:tc>
                <a:tc>
                  <a:txBody>
                    <a:bodyPr/>
                    <a:lstStyle/>
                    <a:p>
                      <a:pPr lvl="0" algn="ctr">
                        <a:buNone/>
                      </a:pPr>
                      <a:r>
                        <a:rPr lang="en-US" sz="2400" dirty="0">
                          <a:effectLst/>
                        </a:rPr>
                        <a:t>Brady</a:t>
                      </a:r>
                    </a:p>
                  </a:txBody>
                  <a:tcPr marL="0" marR="0" marT="0" marB="0"/>
                </a:tc>
                <a:extLst>
                  <a:ext uri="{0D108BD9-81ED-4DB2-BD59-A6C34878D82A}">
                    <a16:rowId xmlns:a16="http://schemas.microsoft.com/office/drawing/2014/main" val="406337768"/>
                  </a:ext>
                </a:extLst>
              </a:tr>
              <a:tr h="356534">
                <a:tc>
                  <a:txBody>
                    <a:bodyPr/>
                    <a:lstStyle/>
                    <a:p>
                      <a:pPr lvl="0" algn="ctr">
                        <a:buNone/>
                      </a:pPr>
                      <a:endParaRPr lang="en-US" sz="2400" dirty="0">
                        <a:effectLst/>
                      </a:endParaRPr>
                    </a:p>
                  </a:txBody>
                  <a:tcPr marL="0" marR="0" marT="0" marB="0"/>
                </a:tc>
                <a:tc>
                  <a:txBody>
                    <a:bodyPr/>
                    <a:lstStyle/>
                    <a:p>
                      <a:pPr lvl="0" algn="ctr">
                        <a:buNone/>
                      </a:pPr>
                      <a:endParaRPr lang="en-US" sz="2400" dirty="0">
                        <a:effectLst/>
                      </a:endParaRPr>
                    </a:p>
                  </a:txBody>
                  <a:tcPr marL="0" marR="0" marT="0" marB="0"/>
                </a:tc>
                <a:tc>
                  <a:txBody>
                    <a:bodyPr/>
                    <a:lstStyle/>
                    <a:p>
                      <a:pPr lvl="0" algn="ctr">
                        <a:buNone/>
                      </a:pPr>
                      <a:r>
                        <a:rPr lang="en-US" sz="2400" dirty="0">
                          <a:effectLst/>
                        </a:rPr>
                        <a:t>Zabdi</a:t>
                      </a:r>
                    </a:p>
                  </a:txBody>
                  <a:tcPr marL="0" marR="0" marT="0" marB="0"/>
                </a:tc>
                <a:extLst>
                  <a:ext uri="{0D108BD9-81ED-4DB2-BD59-A6C34878D82A}">
                    <a16:rowId xmlns:a16="http://schemas.microsoft.com/office/drawing/2014/main" val="3061229981"/>
                  </a:ext>
                </a:extLst>
              </a:tr>
            </a:tbl>
          </a:graphicData>
        </a:graphic>
      </p:graphicFrame>
      <p:graphicFrame>
        <p:nvGraphicFramePr>
          <p:cNvPr id="11" name="Table 10">
            <a:extLst>
              <a:ext uri="{FF2B5EF4-FFF2-40B4-BE49-F238E27FC236}">
                <a16:creationId xmlns:a16="http://schemas.microsoft.com/office/drawing/2014/main" id="{2EBECB14-DF35-4D67-89EA-1D28B468BE78}"/>
              </a:ext>
            </a:extLst>
          </p:cNvPr>
          <p:cNvGraphicFramePr>
            <a:graphicFrameLocks noGrp="1"/>
          </p:cNvGraphicFramePr>
          <p:nvPr>
            <p:extLst>
              <p:ext uri="{D42A27DB-BD31-4B8C-83A1-F6EECF244321}">
                <p14:modId xmlns:p14="http://schemas.microsoft.com/office/powerpoint/2010/main" val="2314380964"/>
              </p:ext>
            </p:extLst>
          </p:nvPr>
        </p:nvGraphicFramePr>
        <p:xfrm>
          <a:off x="2205777" y="3787968"/>
          <a:ext cx="3904212" cy="2560320"/>
        </p:xfrm>
        <a:graphic>
          <a:graphicData uri="http://schemas.openxmlformats.org/drawingml/2006/table">
            <a:tbl>
              <a:tblPr firstRow="1" bandRow="1">
                <a:tableStyleId>{F5AB1C69-6EDB-4FF4-983F-18BD219EF322}</a:tableStyleId>
              </a:tblPr>
              <a:tblGrid>
                <a:gridCol w="1301404">
                  <a:extLst>
                    <a:ext uri="{9D8B030D-6E8A-4147-A177-3AD203B41FA5}">
                      <a16:colId xmlns:a16="http://schemas.microsoft.com/office/drawing/2014/main" val="754400768"/>
                    </a:ext>
                  </a:extLst>
                </a:gridCol>
                <a:gridCol w="1301404">
                  <a:extLst>
                    <a:ext uri="{9D8B030D-6E8A-4147-A177-3AD203B41FA5}">
                      <a16:colId xmlns:a16="http://schemas.microsoft.com/office/drawing/2014/main" val="1685274008"/>
                    </a:ext>
                  </a:extLst>
                </a:gridCol>
                <a:gridCol w="1301404">
                  <a:extLst>
                    <a:ext uri="{9D8B030D-6E8A-4147-A177-3AD203B41FA5}">
                      <a16:colId xmlns:a16="http://schemas.microsoft.com/office/drawing/2014/main" val="2327983621"/>
                    </a:ext>
                  </a:extLst>
                </a:gridCol>
              </a:tblGrid>
              <a:tr h="305686">
                <a:tc gridSpan="3">
                  <a:txBody>
                    <a:bodyPr/>
                    <a:lstStyle/>
                    <a:p>
                      <a:pPr lvl="0" algn="ctr">
                        <a:buNone/>
                      </a:pPr>
                      <a:r>
                        <a:rPr lang="en-US" sz="2400" dirty="0">
                          <a:effectLst/>
                        </a:rPr>
                        <a:t>"One Today"</a:t>
                      </a:r>
                    </a:p>
                  </a:txBody>
                  <a:tcPr marL="0" marR="0" marT="0" marB="0"/>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697903186"/>
                  </a:ext>
                </a:extLst>
              </a:tr>
              <a:tr h="305686">
                <a:tc>
                  <a:txBody>
                    <a:bodyPr/>
                    <a:lstStyle/>
                    <a:p>
                      <a:pPr algn="ctr"/>
                      <a:r>
                        <a:rPr lang="en-US" sz="2400" dirty="0">
                          <a:effectLst/>
                        </a:rPr>
                        <a:t>Scott</a:t>
                      </a:r>
                    </a:p>
                  </a:txBody>
                  <a:tcPr marL="0" marR="0" marT="0" marB="0" anchor="ctr"/>
                </a:tc>
                <a:tc>
                  <a:txBody>
                    <a:bodyPr/>
                    <a:lstStyle/>
                    <a:p>
                      <a:pPr lvl="0" algn="ctr">
                        <a:buNone/>
                      </a:pPr>
                      <a:r>
                        <a:rPr lang="en-US" sz="2400" dirty="0">
                          <a:effectLst/>
                        </a:rPr>
                        <a:t>Kristin</a:t>
                      </a:r>
                    </a:p>
                  </a:txBody>
                  <a:tcPr marL="0" marR="0" marT="0" marB="0"/>
                </a:tc>
                <a:tc>
                  <a:txBody>
                    <a:bodyPr/>
                    <a:lstStyle/>
                    <a:p>
                      <a:pPr lvl="0" algn="ctr">
                        <a:buNone/>
                      </a:pPr>
                      <a:r>
                        <a:rPr lang="en-US" sz="2400" dirty="0">
                          <a:effectLst/>
                        </a:rPr>
                        <a:t>Lynlee</a:t>
                      </a:r>
                    </a:p>
                  </a:txBody>
                  <a:tcPr marL="0" marR="0" marT="0" marB="0"/>
                </a:tc>
                <a:extLst>
                  <a:ext uri="{0D108BD9-81ED-4DB2-BD59-A6C34878D82A}">
                    <a16:rowId xmlns:a16="http://schemas.microsoft.com/office/drawing/2014/main" val="3889559729"/>
                  </a:ext>
                </a:extLst>
              </a:tr>
              <a:tr h="305686">
                <a:tc>
                  <a:txBody>
                    <a:bodyPr/>
                    <a:lstStyle/>
                    <a:p>
                      <a:pPr algn="ctr"/>
                      <a:r>
                        <a:rPr lang="en-US" sz="2400" dirty="0">
                          <a:effectLst/>
                        </a:rPr>
                        <a:t>Kris</a:t>
                      </a:r>
                    </a:p>
                  </a:txBody>
                  <a:tcPr marL="0" marR="0" marT="0" marB="0" anchor="ctr"/>
                </a:tc>
                <a:tc>
                  <a:txBody>
                    <a:bodyPr/>
                    <a:lstStyle/>
                    <a:p>
                      <a:pPr lvl="0" algn="ctr">
                        <a:buNone/>
                      </a:pPr>
                      <a:r>
                        <a:rPr lang="en-US" sz="2400" dirty="0">
                          <a:effectLst/>
                        </a:rPr>
                        <a:t>Anna</a:t>
                      </a:r>
                    </a:p>
                  </a:txBody>
                  <a:tcPr marL="0" marR="0" marT="0" marB="0"/>
                </a:tc>
                <a:tc>
                  <a:txBody>
                    <a:bodyPr/>
                    <a:lstStyle/>
                    <a:p>
                      <a:pPr lvl="0" algn="ctr">
                        <a:buNone/>
                      </a:pPr>
                      <a:r>
                        <a:rPr lang="en-US" sz="2400" dirty="0">
                          <a:effectLst/>
                        </a:rPr>
                        <a:t>Avery</a:t>
                      </a:r>
                    </a:p>
                  </a:txBody>
                  <a:tcPr marL="0" marR="0" marT="0" marB="0"/>
                </a:tc>
                <a:extLst>
                  <a:ext uri="{0D108BD9-81ED-4DB2-BD59-A6C34878D82A}">
                    <a16:rowId xmlns:a16="http://schemas.microsoft.com/office/drawing/2014/main" val="100179907"/>
                  </a:ext>
                </a:extLst>
              </a:tr>
              <a:tr h="305686">
                <a:tc>
                  <a:txBody>
                    <a:bodyPr/>
                    <a:lstStyle/>
                    <a:p>
                      <a:pPr algn="ctr"/>
                      <a:r>
                        <a:rPr lang="en-US" sz="2400" dirty="0">
                          <a:effectLst/>
                        </a:rPr>
                        <a:t>Hannah Grace</a:t>
                      </a:r>
                    </a:p>
                  </a:txBody>
                  <a:tcPr marL="0" marR="0" marT="0" marB="0" anchor="ctr"/>
                </a:tc>
                <a:tc>
                  <a:txBody>
                    <a:bodyPr/>
                    <a:lstStyle/>
                    <a:p>
                      <a:pPr lvl="0" algn="ctr">
                        <a:buNone/>
                      </a:pPr>
                      <a:r>
                        <a:rPr lang="en-US" sz="2400" dirty="0">
                          <a:effectLst/>
                        </a:rPr>
                        <a:t>Stephen</a:t>
                      </a:r>
                    </a:p>
                  </a:txBody>
                  <a:tcPr marL="0" marR="0" marT="0" marB="0"/>
                </a:tc>
                <a:tc>
                  <a:txBody>
                    <a:bodyPr/>
                    <a:lstStyle/>
                    <a:p>
                      <a:pPr lvl="0" algn="ctr">
                        <a:buNone/>
                      </a:pPr>
                      <a:r>
                        <a:rPr lang="en-US" sz="2400" dirty="0">
                          <a:effectLst/>
                        </a:rPr>
                        <a:t>Gracie </a:t>
                      </a:r>
                    </a:p>
                  </a:txBody>
                  <a:tcPr marL="0" marR="0" marT="0" marB="0"/>
                </a:tc>
                <a:extLst>
                  <a:ext uri="{0D108BD9-81ED-4DB2-BD59-A6C34878D82A}">
                    <a16:rowId xmlns:a16="http://schemas.microsoft.com/office/drawing/2014/main" val="1227134542"/>
                  </a:ext>
                </a:extLst>
              </a:tr>
              <a:tr h="305686">
                <a:tc>
                  <a:txBody>
                    <a:bodyPr/>
                    <a:lstStyle/>
                    <a:p>
                      <a:pPr algn="ctr"/>
                      <a:r>
                        <a:rPr lang="en-US" sz="2400" dirty="0">
                          <a:effectLst/>
                        </a:rPr>
                        <a:t>Caleigh</a:t>
                      </a:r>
                    </a:p>
                  </a:txBody>
                  <a:tcPr marL="0" marR="0" marT="0" marB="0" anchor="ctr"/>
                </a:tc>
                <a:tc>
                  <a:txBody>
                    <a:bodyPr/>
                    <a:lstStyle/>
                    <a:p>
                      <a:pPr lvl="0" algn="ctr">
                        <a:buNone/>
                      </a:pPr>
                      <a:r>
                        <a:rPr lang="en-US" sz="2400" dirty="0">
                          <a:effectLst/>
                        </a:rPr>
                        <a:t>Jackson</a:t>
                      </a:r>
                    </a:p>
                  </a:txBody>
                  <a:tcPr marL="0" marR="0" marT="0" marB="0"/>
                </a:tc>
                <a:tc>
                  <a:txBody>
                    <a:bodyPr/>
                    <a:lstStyle/>
                    <a:p>
                      <a:pPr lvl="0" algn="ctr">
                        <a:buNone/>
                      </a:pPr>
                      <a:r>
                        <a:rPr lang="en-US" sz="2400" dirty="0">
                          <a:effectLst/>
                        </a:rPr>
                        <a:t>Claudia</a:t>
                      </a:r>
                    </a:p>
                  </a:txBody>
                  <a:tcPr marL="0" marR="0" marT="0" marB="0"/>
                </a:tc>
                <a:extLst>
                  <a:ext uri="{0D108BD9-81ED-4DB2-BD59-A6C34878D82A}">
                    <a16:rowId xmlns:a16="http://schemas.microsoft.com/office/drawing/2014/main" val="3802895183"/>
                  </a:ext>
                </a:extLst>
              </a:tr>
              <a:tr h="305685">
                <a:tc>
                  <a:txBody>
                    <a:bodyPr/>
                    <a:lstStyle/>
                    <a:p>
                      <a:pPr lvl="0" algn="ctr">
                        <a:buNone/>
                      </a:pPr>
                      <a:endParaRPr lang="en-US" sz="2400" dirty="0">
                        <a:effectLst/>
                      </a:endParaRPr>
                    </a:p>
                  </a:txBody>
                  <a:tcPr marL="0" marR="0" marT="0" marB="0"/>
                </a:tc>
                <a:tc>
                  <a:txBody>
                    <a:bodyPr/>
                    <a:lstStyle/>
                    <a:p>
                      <a:pPr lvl="0" algn="ctr">
                        <a:buNone/>
                      </a:pPr>
                      <a:endParaRPr lang="en-US" sz="2400" dirty="0">
                        <a:effectLst/>
                      </a:endParaRPr>
                    </a:p>
                  </a:txBody>
                  <a:tcPr marL="0" marR="0" marT="0" marB="0"/>
                </a:tc>
                <a:tc>
                  <a:txBody>
                    <a:bodyPr/>
                    <a:lstStyle/>
                    <a:p>
                      <a:pPr lvl="0" algn="ctr">
                        <a:buNone/>
                      </a:pPr>
                      <a:endParaRPr lang="en-US" sz="2400" dirty="0">
                        <a:effectLst/>
                      </a:endParaRPr>
                    </a:p>
                  </a:txBody>
                  <a:tcPr marL="0" marR="0" marT="0" marB="0"/>
                </a:tc>
                <a:extLst>
                  <a:ext uri="{0D108BD9-81ED-4DB2-BD59-A6C34878D82A}">
                    <a16:rowId xmlns:a16="http://schemas.microsoft.com/office/drawing/2014/main" val="2759285467"/>
                  </a:ext>
                </a:extLst>
              </a:tr>
            </a:tbl>
          </a:graphicData>
        </a:graphic>
      </p:graphicFrame>
      <p:graphicFrame>
        <p:nvGraphicFramePr>
          <p:cNvPr id="19" name="Table 18">
            <a:extLst>
              <a:ext uri="{FF2B5EF4-FFF2-40B4-BE49-F238E27FC236}">
                <a16:creationId xmlns:a16="http://schemas.microsoft.com/office/drawing/2014/main" id="{10EB6DB1-438A-4BE4-9533-D7CD2C4B1339}"/>
              </a:ext>
            </a:extLst>
          </p:cNvPr>
          <p:cNvGraphicFramePr>
            <a:graphicFrameLocks noGrp="1"/>
          </p:cNvGraphicFramePr>
          <p:nvPr>
            <p:extLst>
              <p:ext uri="{D42A27DB-BD31-4B8C-83A1-F6EECF244321}">
                <p14:modId xmlns:p14="http://schemas.microsoft.com/office/powerpoint/2010/main" val="3728343871"/>
              </p:ext>
            </p:extLst>
          </p:nvPr>
        </p:nvGraphicFramePr>
        <p:xfrm>
          <a:off x="6640475" y="3718206"/>
          <a:ext cx="3917487" cy="2194560"/>
        </p:xfrm>
        <a:graphic>
          <a:graphicData uri="http://schemas.openxmlformats.org/drawingml/2006/table">
            <a:tbl>
              <a:tblPr firstRow="1" bandRow="1">
                <a:tableStyleId>{21E4AEA4-8DFA-4A89-87EB-49C32662AFE0}</a:tableStyleId>
              </a:tblPr>
              <a:tblGrid>
                <a:gridCol w="1305829">
                  <a:extLst>
                    <a:ext uri="{9D8B030D-6E8A-4147-A177-3AD203B41FA5}">
                      <a16:colId xmlns:a16="http://schemas.microsoft.com/office/drawing/2014/main" val="995911395"/>
                    </a:ext>
                  </a:extLst>
                </a:gridCol>
                <a:gridCol w="1305829">
                  <a:extLst>
                    <a:ext uri="{9D8B030D-6E8A-4147-A177-3AD203B41FA5}">
                      <a16:colId xmlns:a16="http://schemas.microsoft.com/office/drawing/2014/main" val="1414408631"/>
                    </a:ext>
                  </a:extLst>
                </a:gridCol>
                <a:gridCol w="1305829">
                  <a:extLst>
                    <a:ext uri="{9D8B030D-6E8A-4147-A177-3AD203B41FA5}">
                      <a16:colId xmlns:a16="http://schemas.microsoft.com/office/drawing/2014/main" val="3613327868"/>
                    </a:ext>
                  </a:extLst>
                </a:gridCol>
              </a:tblGrid>
              <a:tr h="364545">
                <a:tc gridSpan="3">
                  <a:txBody>
                    <a:bodyPr/>
                    <a:lstStyle/>
                    <a:p>
                      <a:pPr lvl="0" algn="ctr">
                        <a:buNone/>
                      </a:pPr>
                      <a:r>
                        <a:rPr lang="en-US" sz="2400" dirty="0">
                          <a:effectLst/>
                        </a:rPr>
                        <a:t>"Citizen Illegal"</a:t>
                      </a:r>
                    </a:p>
                  </a:txBody>
                  <a:tcPr marL="0" marR="0" marT="0" marB="0"/>
                </a:tc>
                <a:tc hMerge="1">
                  <a:txBody>
                    <a:bodyPr/>
                    <a:lstStyle/>
                    <a:p>
                      <a:endParaRPr lang="en-US"/>
                    </a:p>
                  </a:txBody>
                  <a:tcPr marL="0" marR="0" marT="0" marB="0" horzOverflow="overflow"/>
                </a:tc>
                <a:tc hMerge="1">
                  <a:txBody>
                    <a:bodyPr/>
                    <a:lstStyle/>
                    <a:p>
                      <a:endParaRPr lang="en-US"/>
                    </a:p>
                  </a:txBody>
                  <a:tcPr marL="0" marR="0" marT="0" marB="0"/>
                </a:tc>
                <a:extLst>
                  <a:ext uri="{0D108BD9-81ED-4DB2-BD59-A6C34878D82A}">
                    <a16:rowId xmlns:a16="http://schemas.microsoft.com/office/drawing/2014/main" val="1579907910"/>
                  </a:ext>
                </a:extLst>
              </a:tr>
              <a:tr h="364545">
                <a:tc>
                  <a:txBody>
                    <a:bodyPr/>
                    <a:lstStyle/>
                    <a:p>
                      <a:pPr algn="ctr"/>
                      <a:r>
                        <a:rPr lang="en-US" sz="2400" dirty="0">
                          <a:effectLst/>
                        </a:rPr>
                        <a:t>Shelby</a:t>
                      </a:r>
                    </a:p>
                  </a:txBody>
                  <a:tcPr marL="0" marR="0" marT="0" marB="0" anchor="ctr"/>
                </a:tc>
                <a:tc>
                  <a:txBody>
                    <a:bodyPr/>
                    <a:lstStyle/>
                    <a:p>
                      <a:pPr lvl="0" algn="ctr">
                        <a:buNone/>
                      </a:pPr>
                      <a:r>
                        <a:rPr lang="en-US" sz="2400" dirty="0">
                          <a:effectLst/>
                        </a:rPr>
                        <a:t>Rachel</a:t>
                      </a:r>
                    </a:p>
                  </a:txBody>
                  <a:tcPr marL="0" marR="0" marT="0" marB="0"/>
                </a:tc>
                <a:tc>
                  <a:txBody>
                    <a:bodyPr/>
                    <a:lstStyle/>
                    <a:p>
                      <a:pPr lvl="0" algn="ctr">
                        <a:buNone/>
                      </a:pPr>
                      <a:r>
                        <a:rPr lang="en-US" sz="2400" dirty="0">
                          <a:effectLst/>
                        </a:rPr>
                        <a:t>Emily</a:t>
                      </a:r>
                    </a:p>
                  </a:txBody>
                  <a:tcPr marL="0" marR="0" marT="0" marB="0"/>
                </a:tc>
                <a:extLst>
                  <a:ext uri="{0D108BD9-81ED-4DB2-BD59-A6C34878D82A}">
                    <a16:rowId xmlns:a16="http://schemas.microsoft.com/office/drawing/2014/main" val="3687628048"/>
                  </a:ext>
                </a:extLst>
              </a:tr>
              <a:tr h="364545">
                <a:tc>
                  <a:txBody>
                    <a:bodyPr/>
                    <a:lstStyle/>
                    <a:p>
                      <a:pPr algn="ctr"/>
                      <a:r>
                        <a:rPr lang="en-US" sz="2400" dirty="0">
                          <a:effectLst/>
                        </a:rPr>
                        <a:t>Josie</a:t>
                      </a:r>
                    </a:p>
                  </a:txBody>
                  <a:tcPr marL="0" marR="0" marT="0" marB="0" anchor="ctr"/>
                </a:tc>
                <a:tc>
                  <a:txBody>
                    <a:bodyPr/>
                    <a:lstStyle/>
                    <a:p>
                      <a:pPr lvl="0" algn="ctr">
                        <a:buNone/>
                      </a:pPr>
                      <a:r>
                        <a:rPr lang="en-US" sz="2400" dirty="0">
                          <a:effectLst/>
                        </a:rPr>
                        <a:t>Noah</a:t>
                      </a:r>
                    </a:p>
                  </a:txBody>
                  <a:tcPr marL="0" marR="0" marT="0" marB="0"/>
                </a:tc>
                <a:tc>
                  <a:txBody>
                    <a:bodyPr/>
                    <a:lstStyle/>
                    <a:p>
                      <a:pPr lvl="0" algn="ctr">
                        <a:buNone/>
                      </a:pPr>
                      <a:r>
                        <a:rPr lang="en-US" sz="2400" dirty="0">
                          <a:effectLst/>
                        </a:rPr>
                        <a:t>Courtney</a:t>
                      </a:r>
                    </a:p>
                  </a:txBody>
                  <a:tcPr marL="0" marR="0" marT="0" marB="0"/>
                </a:tc>
                <a:extLst>
                  <a:ext uri="{0D108BD9-81ED-4DB2-BD59-A6C34878D82A}">
                    <a16:rowId xmlns:a16="http://schemas.microsoft.com/office/drawing/2014/main" val="3798282694"/>
                  </a:ext>
                </a:extLst>
              </a:tr>
              <a:tr h="364545">
                <a:tc>
                  <a:txBody>
                    <a:bodyPr/>
                    <a:lstStyle/>
                    <a:p>
                      <a:pPr algn="ctr"/>
                      <a:r>
                        <a:rPr lang="en-US" sz="2400" dirty="0">
                          <a:effectLst/>
                        </a:rPr>
                        <a:t>Zoe</a:t>
                      </a:r>
                    </a:p>
                  </a:txBody>
                  <a:tcPr marL="0" marR="0" marT="0" marB="0" anchor="ctr"/>
                </a:tc>
                <a:tc>
                  <a:txBody>
                    <a:bodyPr/>
                    <a:lstStyle/>
                    <a:p>
                      <a:pPr lvl="0" algn="ctr">
                        <a:buNone/>
                      </a:pPr>
                      <a:r>
                        <a:rPr lang="en-US" sz="2400" dirty="0">
                          <a:effectLst/>
                        </a:rPr>
                        <a:t>Brandon</a:t>
                      </a:r>
                    </a:p>
                  </a:txBody>
                  <a:tcPr marL="0" marR="0" marT="0" marB="0"/>
                </a:tc>
                <a:tc>
                  <a:txBody>
                    <a:bodyPr/>
                    <a:lstStyle/>
                    <a:p>
                      <a:pPr lvl="0" algn="ctr">
                        <a:buNone/>
                      </a:pPr>
                      <a:r>
                        <a:rPr lang="en-US" sz="2400" dirty="0">
                          <a:effectLst/>
                        </a:rPr>
                        <a:t>My</a:t>
                      </a:r>
                    </a:p>
                  </a:txBody>
                  <a:tcPr marL="0" marR="0" marT="0" marB="0"/>
                </a:tc>
                <a:extLst>
                  <a:ext uri="{0D108BD9-81ED-4DB2-BD59-A6C34878D82A}">
                    <a16:rowId xmlns:a16="http://schemas.microsoft.com/office/drawing/2014/main" val="4026153143"/>
                  </a:ext>
                </a:extLst>
              </a:tr>
              <a:tr h="364545">
                <a:tc>
                  <a:txBody>
                    <a:bodyPr/>
                    <a:lstStyle/>
                    <a:p>
                      <a:pPr algn="ctr"/>
                      <a:r>
                        <a:rPr lang="en-US" sz="2400" dirty="0">
                          <a:effectLst/>
                        </a:rPr>
                        <a:t>Hailey</a:t>
                      </a:r>
                    </a:p>
                  </a:txBody>
                  <a:tcPr marL="0" marR="0" marT="0" marB="0" anchor="ctr"/>
                </a:tc>
                <a:tc>
                  <a:txBody>
                    <a:bodyPr/>
                    <a:lstStyle/>
                    <a:p>
                      <a:pPr lvl="0" algn="ctr">
                        <a:buNone/>
                      </a:pPr>
                      <a:endParaRPr lang="en-US" sz="2400" dirty="0">
                        <a:effectLst/>
                      </a:endParaRPr>
                    </a:p>
                  </a:txBody>
                  <a:tcPr marL="0" marR="0" marT="0" marB="0"/>
                </a:tc>
                <a:tc>
                  <a:txBody>
                    <a:bodyPr/>
                    <a:lstStyle/>
                    <a:p>
                      <a:pPr lvl="0" algn="ctr">
                        <a:buNone/>
                      </a:pPr>
                      <a:r>
                        <a:rPr lang="en-US" sz="2400" dirty="0">
                          <a:effectLst/>
                        </a:rPr>
                        <a:t>Amy</a:t>
                      </a:r>
                    </a:p>
                  </a:txBody>
                  <a:tcPr marL="0" marR="0" marT="0" marB="0"/>
                </a:tc>
                <a:extLst>
                  <a:ext uri="{0D108BD9-81ED-4DB2-BD59-A6C34878D82A}">
                    <a16:rowId xmlns:a16="http://schemas.microsoft.com/office/drawing/2014/main" val="2218210273"/>
                  </a:ext>
                </a:extLst>
              </a:tr>
              <a:tr h="364544">
                <a:tc>
                  <a:txBody>
                    <a:bodyPr/>
                    <a:lstStyle/>
                    <a:p>
                      <a:pPr lvl="0" algn="ctr">
                        <a:buNone/>
                      </a:pPr>
                      <a:endParaRPr lang="en-US" sz="2400" dirty="0">
                        <a:effectLst/>
                      </a:endParaRPr>
                    </a:p>
                  </a:txBody>
                  <a:tcPr marL="0" marR="0" marT="0" marB="0"/>
                </a:tc>
                <a:tc>
                  <a:txBody>
                    <a:bodyPr/>
                    <a:lstStyle/>
                    <a:p>
                      <a:pPr lvl="0" algn="ctr">
                        <a:buNone/>
                      </a:pPr>
                      <a:endParaRPr lang="en-US" sz="2400" dirty="0">
                        <a:effectLst/>
                      </a:endParaRPr>
                    </a:p>
                  </a:txBody>
                  <a:tcPr marL="0" marR="0" marT="0" marB="0"/>
                </a:tc>
                <a:tc>
                  <a:txBody>
                    <a:bodyPr/>
                    <a:lstStyle/>
                    <a:p>
                      <a:pPr lvl="0" algn="ctr">
                        <a:buNone/>
                      </a:pPr>
                      <a:r>
                        <a:rPr lang="en-US" sz="2400" dirty="0">
                          <a:effectLst/>
                        </a:rPr>
                        <a:t>Alana</a:t>
                      </a:r>
                    </a:p>
                  </a:txBody>
                  <a:tcPr marL="0" marR="0" marT="0" marB="0"/>
                </a:tc>
                <a:extLst>
                  <a:ext uri="{0D108BD9-81ED-4DB2-BD59-A6C34878D82A}">
                    <a16:rowId xmlns:a16="http://schemas.microsoft.com/office/drawing/2014/main" val="2123051507"/>
                  </a:ext>
                </a:extLst>
              </a:tr>
            </a:tbl>
          </a:graphicData>
        </a:graphic>
      </p:graphicFrame>
      <p:graphicFrame>
        <p:nvGraphicFramePr>
          <p:cNvPr id="2" name="Table 1">
            <a:extLst>
              <a:ext uri="{FF2B5EF4-FFF2-40B4-BE49-F238E27FC236}">
                <a16:creationId xmlns:a16="http://schemas.microsoft.com/office/drawing/2014/main" id="{0AB7654E-C8D5-68BE-F088-16722F864C1B}"/>
              </a:ext>
            </a:extLst>
          </p:cNvPr>
          <p:cNvGraphicFramePr>
            <a:graphicFrameLocks noGrp="1"/>
          </p:cNvGraphicFramePr>
          <p:nvPr>
            <p:extLst>
              <p:ext uri="{D42A27DB-BD31-4B8C-83A1-F6EECF244321}">
                <p14:modId xmlns:p14="http://schemas.microsoft.com/office/powerpoint/2010/main" val="4103710303"/>
              </p:ext>
            </p:extLst>
          </p:nvPr>
        </p:nvGraphicFramePr>
        <p:xfrm>
          <a:off x="8250290" y="431049"/>
          <a:ext cx="3904212" cy="2194560"/>
        </p:xfrm>
        <a:graphic>
          <a:graphicData uri="http://schemas.openxmlformats.org/drawingml/2006/table">
            <a:tbl>
              <a:tblPr firstRow="1" bandRow="1">
                <a:tableStyleId>{93296810-A885-4BE3-A3E7-6D5BEEA58F35}</a:tableStyleId>
              </a:tblPr>
              <a:tblGrid>
                <a:gridCol w="1301404">
                  <a:extLst>
                    <a:ext uri="{9D8B030D-6E8A-4147-A177-3AD203B41FA5}">
                      <a16:colId xmlns:a16="http://schemas.microsoft.com/office/drawing/2014/main" val="754400768"/>
                    </a:ext>
                  </a:extLst>
                </a:gridCol>
                <a:gridCol w="1301404">
                  <a:extLst>
                    <a:ext uri="{9D8B030D-6E8A-4147-A177-3AD203B41FA5}">
                      <a16:colId xmlns:a16="http://schemas.microsoft.com/office/drawing/2014/main" val="1685274008"/>
                    </a:ext>
                  </a:extLst>
                </a:gridCol>
                <a:gridCol w="1301404">
                  <a:extLst>
                    <a:ext uri="{9D8B030D-6E8A-4147-A177-3AD203B41FA5}">
                      <a16:colId xmlns:a16="http://schemas.microsoft.com/office/drawing/2014/main" val="2327983621"/>
                    </a:ext>
                  </a:extLst>
                </a:gridCol>
              </a:tblGrid>
              <a:tr h="305686">
                <a:tc gridSpan="3">
                  <a:txBody>
                    <a:bodyPr/>
                    <a:lstStyle/>
                    <a:p>
                      <a:pPr lvl="0" algn="ctr">
                        <a:buNone/>
                      </a:pPr>
                      <a:r>
                        <a:rPr lang="en-US" sz="2400" dirty="0">
                          <a:effectLst/>
                        </a:rPr>
                        <a:t>"Ellis Island"</a:t>
                      </a:r>
                    </a:p>
                  </a:txBody>
                  <a:tcPr marL="0" marR="0" marT="0" marB="0"/>
                </a:tc>
                <a:tc hMerge="1">
                  <a:txBody>
                    <a:bodyPr/>
                    <a:lstStyle/>
                    <a:p>
                      <a:endParaRPr lang="en-US"/>
                    </a:p>
                  </a:txBody>
                  <a:tcPr marL="0" marR="0" marT="0" marB="0" horzOverflow="overflow"/>
                </a:tc>
                <a:tc hMerge="1">
                  <a:txBody>
                    <a:bodyPr/>
                    <a:lstStyle/>
                    <a:p>
                      <a:endParaRPr lang="en-US"/>
                    </a:p>
                  </a:txBody>
                  <a:tcPr marL="0" marR="0" marT="0" marB="0"/>
                </a:tc>
                <a:extLst>
                  <a:ext uri="{0D108BD9-81ED-4DB2-BD59-A6C34878D82A}">
                    <a16:rowId xmlns:a16="http://schemas.microsoft.com/office/drawing/2014/main" val="697903186"/>
                  </a:ext>
                </a:extLst>
              </a:tr>
              <a:tr h="305686">
                <a:tc>
                  <a:txBody>
                    <a:bodyPr/>
                    <a:lstStyle/>
                    <a:p>
                      <a:pPr algn="ctr"/>
                      <a:r>
                        <a:rPr lang="en-US" sz="2400" dirty="0">
                          <a:effectLst/>
                        </a:rPr>
                        <a:t>Leo</a:t>
                      </a:r>
                    </a:p>
                  </a:txBody>
                  <a:tcPr marL="0" marR="0" marT="0" marB="0" anchor="ctr"/>
                </a:tc>
                <a:tc>
                  <a:txBody>
                    <a:bodyPr/>
                    <a:lstStyle/>
                    <a:p>
                      <a:pPr lvl="0" algn="ctr">
                        <a:buNone/>
                      </a:pPr>
                      <a:r>
                        <a:rPr lang="en-US" sz="2400" dirty="0">
                          <a:effectLst/>
                        </a:rPr>
                        <a:t>Sophia</a:t>
                      </a:r>
                    </a:p>
                  </a:txBody>
                  <a:tcPr marL="0" marR="0" marT="0" marB="0"/>
                </a:tc>
                <a:tc>
                  <a:txBody>
                    <a:bodyPr/>
                    <a:lstStyle/>
                    <a:p>
                      <a:pPr lvl="0" algn="ctr">
                        <a:buNone/>
                      </a:pPr>
                      <a:r>
                        <a:rPr lang="en-US" sz="2400" dirty="0">
                          <a:effectLst/>
                        </a:rPr>
                        <a:t>Alexi</a:t>
                      </a:r>
                    </a:p>
                  </a:txBody>
                  <a:tcPr marL="0" marR="0" marT="0" marB="0"/>
                </a:tc>
                <a:extLst>
                  <a:ext uri="{0D108BD9-81ED-4DB2-BD59-A6C34878D82A}">
                    <a16:rowId xmlns:a16="http://schemas.microsoft.com/office/drawing/2014/main" val="3889559729"/>
                  </a:ext>
                </a:extLst>
              </a:tr>
              <a:tr h="305686">
                <a:tc>
                  <a:txBody>
                    <a:bodyPr/>
                    <a:lstStyle/>
                    <a:p>
                      <a:pPr algn="ctr"/>
                      <a:r>
                        <a:rPr lang="en-US" sz="2400" dirty="0">
                          <a:effectLst/>
                        </a:rPr>
                        <a:t>McLane</a:t>
                      </a:r>
                    </a:p>
                  </a:txBody>
                  <a:tcPr marL="0" marR="0" marT="0" marB="0" anchor="ctr"/>
                </a:tc>
                <a:tc>
                  <a:txBody>
                    <a:bodyPr/>
                    <a:lstStyle/>
                    <a:p>
                      <a:pPr lvl="0" algn="ctr">
                        <a:buNone/>
                      </a:pPr>
                      <a:r>
                        <a:rPr lang="en-US" sz="2400" dirty="0">
                          <a:effectLst/>
                        </a:rPr>
                        <a:t>Mia</a:t>
                      </a:r>
                    </a:p>
                  </a:txBody>
                  <a:tcPr marL="0" marR="0" marT="0" marB="0"/>
                </a:tc>
                <a:tc>
                  <a:txBody>
                    <a:bodyPr/>
                    <a:lstStyle/>
                    <a:p>
                      <a:pPr lvl="0" algn="ctr">
                        <a:buNone/>
                      </a:pPr>
                      <a:r>
                        <a:rPr lang="en-US" sz="2400" dirty="0">
                          <a:effectLst/>
                        </a:rPr>
                        <a:t>Joshua</a:t>
                      </a:r>
                    </a:p>
                  </a:txBody>
                  <a:tcPr marL="0" marR="0" marT="0" marB="0"/>
                </a:tc>
                <a:extLst>
                  <a:ext uri="{0D108BD9-81ED-4DB2-BD59-A6C34878D82A}">
                    <a16:rowId xmlns:a16="http://schemas.microsoft.com/office/drawing/2014/main" val="100179907"/>
                  </a:ext>
                </a:extLst>
              </a:tr>
              <a:tr h="305686">
                <a:tc>
                  <a:txBody>
                    <a:bodyPr/>
                    <a:lstStyle/>
                    <a:p>
                      <a:pPr algn="ctr"/>
                      <a:r>
                        <a:rPr lang="en-US" sz="2400" dirty="0">
                          <a:effectLst/>
                        </a:rPr>
                        <a:t>Tamera</a:t>
                      </a:r>
                    </a:p>
                  </a:txBody>
                  <a:tcPr marL="0" marR="0" marT="0" marB="0" anchor="ctr"/>
                </a:tc>
                <a:tc>
                  <a:txBody>
                    <a:bodyPr/>
                    <a:lstStyle/>
                    <a:p>
                      <a:pPr lvl="0" algn="ctr">
                        <a:buNone/>
                      </a:pPr>
                      <a:r>
                        <a:rPr lang="en-US" sz="2400" dirty="0">
                          <a:effectLst/>
                        </a:rPr>
                        <a:t>Jenna</a:t>
                      </a:r>
                    </a:p>
                  </a:txBody>
                  <a:tcPr marL="0" marR="0" marT="0" marB="0"/>
                </a:tc>
                <a:tc>
                  <a:txBody>
                    <a:bodyPr/>
                    <a:lstStyle/>
                    <a:p>
                      <a:pPr lvl="0" algn="ctr">
                        <a:buNone/>
                      </a:pPr>
                      <a:r>
                        <a:rPr lang="en-US" sz="2400" dirty="0">
                          <a:effectLst/>
                        </a:rPr>
                        <a:t>Jaylen</a:t>
                      </a:r>
                    </a:p>
                  </a:txBody>
                  <a:tcPr marL="0" marR="0" marT="0" marB="0"/>
                </a:tc>
                <a:extLst>
                  <a:ext uri="{0D108BD9-81ED-4DB2-BD59-A6C34878D82A}">
                    <a16:rowId xmlns:a16="http://schemas.microsoft.com/office/drawing/2014/main" val="1227134542"/>
                  </a:ext>
                </a:extLst>
              </a:tr>
              <a:tr h="305686">
                <a:tc>
                  <a:txBody>
                    <a:bodyPr/>
                    <a:lstStyle/>
                    <a:p>
                      <a:pPr algn="ctr"/>
                      <a:r>
                        <a:rPr lang="en-US" sz="2400" dirty="0">
                          <a:effectLst/>
                        </a:rPr>
                        <a:t>Amy</a:t>
                      </a:r>
                    </a:p>
                  </a:txBody>
                  <a:tcPr marL="0" marR="0" marT="0" marB="0" anchor="ctr"/>
                </a:tc>
                <a:tc>
                  <a:txBody>
                    <a:bodyPr/>
                    <a:lstStyle/>
                    <a:p>
                      <a:pPr lvl="0" algn="ctr">
                        <a:buNone/>
                      </a:pPr>
                      <a:endParaRPr lang="en-US" sz="2400" dirty="0">
                        <a:effectLst/>
                      </a:endParaRPr>
                    </a:p>
                  </a:txBody>
                  <a:tcPr marL="0" marR="0" marT="0" marB="0"/>
                </a:tc>
                <a:tc>
                  <a:txBody>
                    <a:bodyPr/>
                    <a:lstStyle/>
                    <a:p>
                      <a:pPr lvl="0" algn="ctr">
                        <a:buNone/>
                      </a:pPr>
                      <a:r>
                        <a:rPr lang="en-US" sz="2400" dirty="0">
                          <a:effectLst/>
                        </a:rPr>
                        <a:t>Tucker</a:t>
                      </a:r>
                    </a:p>
                  </a:txBody>
                  <a:tcPr marL="0" marR="0" marT="0" marB="0"/>
                </a:tc>
                <a:extLst>
                  <a:ext uri="{0D108BD9-81ED-4DB2-BD59-A6C34878D82A}">
                    <a16:rowId xmlns:a16="http://schemas.microsoft.com/office/drawing/2014/main" val="3802895183"/>
                  </a:ext>
                </a:extLst>
              </a:tr>
              <a:tr h="305685">
                <a:tc>
                  <a:txBody>
                    <a:bodyPr/>
                    <a:lstStyle/>
                    <a:p>
                      <a:pPr lvl="0" algn="ctr">
                        <a:buNone/>
                      </a:pPr>
                      <a:endParaRPr lang="en-US" sz="2400" dirty="0">
                        <a:effectLst/>
                      </a:endParaRPr>
                    </a:p>
                  </a:txBody>
                  <a:tcPr marL="0" marR="0" marT="0" marB="0"/>
                </a:tc>
                <a:tc>
                  <a:txBody>
                    <a:bodyPr/>
                    <a:lstStyle/>
                    <a:p>
                      <a:pPr lvl="0" algn="ctr">
                        <a:buNone/>
                      </a:pPr>
                      <a:endParaRPr lang="en-US" sz="2400" dirty="0">
                        <a:effectLst/>
                      </a:endParaRPr>
                    </a:p>
                  </a:txBody>
                  <a:tcPr marL="0" marR="0" marT="0" marB="0"/>
                </a:tc>
                <a:tc>
                  <a:txBody>
                    <a:bodyPr/>
                    <a:lstStyle/>
                    <a:p>
                      <a:pPr lvl="0" algn="ctr">
                        <a:buNone/>
                      </a:pPr>
                      <a:endParaRPr lang="en-US" sz="2400" dirty="0">
                        <a:effectLst/>
                      </a:endParaRPr>
                    </a:p>
                  </a:txBody>
                  <a:tcPr marL="0" marR="0" marT="0" marB="0"/>
                </a:tc>
                <a:extLst>
                  <a:ext uri="{0D108BD9-81ED-4DB2-BD59-A6C34878D82A}">
                    <a16:rowId xmlns:a16="http://schemas.microsoft.com/office/drawing/2014/main" val="319944132"/>
                  </a:ext>
                </a:extLst>
              </a:tr>
            </a:tbl>
          </a:graphicData>
        </a:graphic>
      </p:graphicFrame>
      <p:graphicFrame>
        <p:nvGraphicFramePr>
          <p:cNvPr id="4" name="Content Placeholder 4">
            <a:extLst>
              <a:ext uri="{FF2B5EF4-FFF2-40B4-BE49-F238E27FC236}">
                <a16:creationId xmlns:a16="http://schemas.microsoft.com/office/drawing/2014/main" id="{AC893EC5-9A89-38A6-68D3-4E2CFE974C92}"/>
              </a:ext>
            </a:extLst>
          </p:cNvPr>
          <p:cNvGraphicFramePr>
            <a:graphicFrameLocks/>
          </p:cNvGraphicFramePr>
          <p:nvPr>
            <p:extLst>
              <p:ext uri="{D42A27DB-BD31-4B8C-83A1-F6EECF244321}">
                <p14:modId xmlns:p14="http://schemas.microsoft.com/office/powerpoint/2010/main" val="467511454"/>
              </p:ext>
            </p:extLst>
          </p:nvPr>
        </p:nvGraphicFramePr>
        <p:xfrm>
          <a:off x="4201870" y="434738"/>
          <a:ext cx="3817062" cy="2199597"/>
        </p:xfrm>
        <a:graphic>
          <a:graphicData uri="http://schemas.openxmlformats.org/drawingml/2006/table">
            <a:tbl>
              <a:tblPr firstRow="1" bandRow="1">
                <a:tableStyleId>{00A15C55-8517-42AA-B614-E9B94910E393}</a:tableStyleId>
              </a:tblPr>
              <a:tblGrid>
                <a:gridCol w="1272354">
                  <a:extLst>
                    <a:ext uri="{9D8B030D-6E8A-4147-A177-3AD203B41FA5}">
                      <a16:colId xmlns:a16="http://schemas.microsoft.com/office/drawing/2014/main" val="867834330"/>
                    </a:ext>
                  </a:extLst>
                </a:gridCol>
                <a:gridCol w="1272354">
                  <a:extLst>
                    <a:ext uri="{9D8B030D-6E8A-4147-A177-3AD203B41FA5}">
                      <a16:colId xmlns:a16="http://schemas.microsoft.com/office/drawing/2014/main" val="2318731647"/>
                    </a:ext>
                  </a:extLst>
                </a:gridCol>
                <a:gridCol w="1272354">
                  <a:extLst>
                    <a:ext uri="{9D8B030D-6E8A-4147-A177-3AD203B41FA5}">
                      <a16:colId xmlns:a16="http://schemas.microsoft.com/office/drawing/2014/main" val="2279509861"/>
                    </a:ext>
                  </a:extLst>
                </a:gridCol>
              </a:tblGrid>
              <a:tr h="356534">
                <a:tc gridSpan="3">
                  <a:txBody>
                    <a:bodyPr/>
                    <a:lstStyle/>
                    <a:p>
                      <a:pPr lvl="0" algn="ctr">
                        <a:buNone/>
                      </a:pPr>
                      <a:r>
                        <a:rPr lang="en-US" sz="2400" dirty="0">
                          <a:effectLst/>
                        </a:rPr>
                        <a:t>"I, Too"</a:t>
                      </a:r>
                    </a:p>
                  </a:txBody>
                  <a:tcPr marL="0" marR="0" marT="0" marB="0"/>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446465130"/>
                  </a:ext>
                </a:extLst>
              </a:tr>
              <a:tr h="356534">
                <a:tc>
                  <a:txBody>
                    <a:bodyPr/>
                    <a:lstStyle/>
                    <a:p>
                      <a:pPr algn="ctr"/>
                      <a:r>
                        <a:rPr lang="en-US" sz="2400" dirty="0">
                          <a:effectLst/>
                        </a:rPr>
                        <a:t>Emily</a:t>
                      </a:r>
                    </a:p>
                  </a:txBody>
                  <a:tcPr marL="0" marR="0" marT="0" marB="0" anchor="ctr"/>
                </a:tc>
                <a:tc>
                  <a:txBody>
                    <a:bodyPr/>
                    <a:lstStyle/>
                    <a:p>
                      <a:pPr lvl="0" algn="ctr">
                        <a:buNone/>
                      </a:pPr>
                      <a:r>
                        <a:rPr lang="en-US" sz="2400" dirty="0">
                          <a:effectLst/>
                        </a:rPr>
                        <a:t>Caroline L</a:t>
                      </a:r>
                    </a:p>
                  </a:txBody>
                  <a:tcPr marL="0" marR="0" marT="0" marB="0"/>
                </a:tc>
                <a:tc>
                  <a:txBody>
                    <a:bodyPr/>
                    <a:lstStyle/>
                    <a:p>
                      <a:pPr lvl="0" algn="ctr">
                        <a:buNone/>
                      </a:pPr>
                      <a:r>
                        <a:rPr lang="en-US" sz="2400" dirty="0">
                          <a:effectLst/>
                        </a:rPr>
                        <a:t>Elizabeth</a:t>
                      </a:r>
                    </a:p>
                  </a:txBody>
                  <a:tcPr marL="0" marR="0" marT="0" marB="0"/>
                </a:tc>
                <a:extLst>
                  <a:ext uri="{0D108BD9-81ED-4DB2-BD59-A6C34878D82A}">
                    <a16:rowId xmlns:a16="http://schemas.microsoft.com/office/drawing/2014/main" val="1896702978"/>
                  </a:ext>
                </a:extLst>
              </a:tr>
              <a:tr h="370797">
                <a:tc>
                  <a:txBody>
                    <a:bodyPr/>
                    <a:lstStyle/>
                    <a:p>
                      <a:pPr algn="ctr"/>
                      <a:r>
                        <a:rPr lang="en-US" sz="2400" dirty="0">
                          <a:effectLst/>
                        </a:rPr>
                        <a:t>Libby</a:t>
                      </a:r>
                    </a:p>
                  </a:txBody>
                  <a:tcPr marL="0" marR="0" marT="0" marB="0" anchor="ctr"/>
                </a:tc>
                <a:tc>
                  <a:txBody>
                    <a:bodyPr/>
                    <a:lstStyle/>
                    <a:p>
                      <a:pPr lvl="0" algn="ctr">
                        <a:buNone/>
                      </a:pPr>
                      <a:r>
                        <a:rPr lang="en-US" sz="2400" dirty="0">
                          <a:effectLst/>
                        </a:rPr>
                        <a:t>Jessi</a:t>
                      </a:r>
                    </a:p>
                  </a:txBody>
                  <a:tcPr marL="0" marR="0" marT="0" marB="0"/>
                </a:tc>
                <a:tc>
                  <a:txBody>
                    <a:bodyPr/>
                    <a:lstStyle/>
                    <a:p>
                      <a:pPr lvl="0" algn="ctr">
                        <a:buNone/>
                      </a:pPr>
                      <a:r>
                        <a:rPr lang="en-US" sz="2400" dirty="0">
                          <a:effectLst/>
                        </a:rPr>
                        <a:t>Ammar</a:t>
                      </a:r>
                    </a:p>
                  </a:txBody>
                  <a:tcPr marL="0" marR="0" marT="0" marB="0"/>
                </a:tc>
                <a:extLst>
                  <a:ext uri="{0D108BD9-81ED-4DB2-BD59-A6C34878D82A}">
                    <a16:rowId xmlns:a16="http://schemas.microsoft.com/office/drawing/2014/main" val="603278154"/>
                  </a:ext>
                </a:extLst>
              </a:tr>
              <a:tr h="356534">
                <a:tc>
                  <a:txBody>
                    <a:bodyPr/>
                    <a:lstStyle/>
                    <a:p>
                      <a:pPr algn="ctr"/>
                      <a:r>
                        <a:rPr lang="en-US" sz="2400" dirty="0">
                          <a:effectLst/>
                        </a:rPr>
                        <a:t>Maleah</a:t>
                      </a:r>
                    </a:p>
                  </a:txBody>
                  <a:tcPr marL="0" marR="0" marT="0" marB="0" anchor="ctr"/>
                </a:tc>
                <a:tc>
                  <a:txBody>
                    <a:bodyPr/>
                    <a:lstStyle/>
                    <a:p>
                      <a:pPr lvl="0" algn="ctr">
                        <a:buNone/>
                      </a:pPr>
                      <a:r>
                        <a:rPr lang="en-US" sz="2400" dirty="0">
                          <a:effectLst/>
                        </a:rPr>
                        <a:t>Eli</a:t>
                      </a:r>
                    </a:p>
                  </a:txBody>
                  <a:tcPr marL="0" marR="0" marT="0" marB="0"/>
                </a:tc>
                <a:tc>
                  <a:txBody>
                    <a:bodyPr/>
                    <a:lstStyle/>
                    <a:p>
                      <a:pPr lvl="0" algn="ctr">
                        <a:buNone/>
                      </a:pPr>
                      <a:r>
                        <a:rPr lang="en-US" sz="2400" dirty="0">
                          <a:effectLst/>
                        </a:rPr>
                        <a:t>Grecia </a:t>
                      </a:r>
                    </a:p>
                  </a:txBody>
                  <a:tcPr marL="0" marR="0" marT="0" marB="0"/>
                </a:tc>
                <a:extLst>
                  <a:ext uri="{0D108BD9-81ED-4DB2-BD59-A6C34878D82A}">
                    <a16:rowId xmlns:a16="http://schemas.microsoft.com/office/drawing/2014/main" val="1446691169"/>
                  </a:ext>
                </a:extLst>
              </a:tr>
              <a:tr h="356534">
                <a:tc>
                  <a:txBody>
                    <a:bodyPr/>
                    <a:lstStyle/>
                    <a:p>
                      <a:pPr algn="ctr"/>
                      <a:r>
                        <a:rPr lang="en-US" sz="2400" dirty="0">
                          <a:effectLst/>
                        </a:rPr>
                        <a:t>Keylee</a:t>
                      </a:r>
                    </a:p>
                  </a:txBody>
                  <a:tcPr marL="0" marR="0" marT="0" marB="0" anchor="ctr"/>
                </a:tc>
                <a:tc>
                  <a:txBody>
                    <a:bodyPr/>
                    <a:lstStyle/>
                    <a:p>
                      <a:pPr lvl="0" algn="ctr">
                        <a:buNone/>
                      </a:pPr>
                      <a:r>
                        <a:rPr lang="en-US" sz="2400" dirty="0">
                          <a:effectLst/>
                        </a:rPr>
                        <a:t>Layne</a:t>
                      </a:r>
                    </a:p>
                  </a:txBody>
                  <a:tcPr marL="0" marR="0" marT="0" marB="0"/>
                </a:tc>
                <a:tc>
                  <a:txBody>
                    <a:bodyPr/>
                    <a:lstStyle/>
                    <a:p>
                      <a:pPr lvl="0" algn="ctr">
                        <a:buNone/>
                      </a:pPr>
                      <a:r>
                        <a:rPr lang="en-US" sz="2400" dirty="0">
                          <a:effectLst/>
                        </a:rPr>
                        <a:t>Kelli</a:t>
                      </a:r>
                    </a:p>
                  </a:txBody>
                  <a:tcPr marL="0" marR="0" marT="0" marB="0"/>
                </a:tc>
                <a:extLst>
                  <a:ext uri="{0D108BD9-81ED-4DB2-BD59-A6C34878D82A}">
                    <a16:rowId xmlns:a16="http://schemas.microsoft.com/office/drawing/2014/main" val="406337768"/>
                  </a:ext>
                </a:extLst>
              </a:tr>
              <a:tr h="356534">
                <a:tc>
                  <a:txBody>
                    <a:bodyPr/>
                    <a:lstStyle/>
                    <a:p>
                      <a:pPr lvl="0" algn="ctr">
                        <a:buNone/>
                      </a:pPr>
                      <a:endParaRPr lang="en-US" sz="2400" dirty="0">
                        <a:effectLst/>
                      </a:endParaRPr>
                    </a:p>
                  </a:txBody>
                  <a:tcPr marL="0" marR="0" marT="0" marB="0"/>
                </a:tc>
                <a:tc>
                  <a:txBody>
                    <a:bodyPr/>
                    <a:lstStyle/>
                    <a:p>
                      <a:pPr lvl="0" algn="ctr">
                        <a:buNone/>
                      </a:pPr>
                      <a:endParaRPr lang="en-US" sz="2400" dirty="0">
                        <a:effectLst/>
                      </a:endParaRPr>
                    </a:p>
                  </a:txBody>
                  <a:tcPr marL="0" marR="0" marT="0" marB="0"/>
                </a:tc>
                <a:tc>
                  <a:txBody>
                    <a:bodyPr/>
                    <a:lstStyle/>
                    <a:p>
                      <a:pPr lvl="0" algn="ctr">
                        <a:buNone/>
                      </a:pPr>
                      <a:r>
                        <a:rPr lang="en-US" sz="2400" dirty="0">
                          <a:effectLst/>
                        </a:rPr>
                        <a:t>Abby</a:t>
                      </a:r>
                    </a:p>
                  </a:txBody>
                  <a:tcPr marL="0" marR="0" marT="0" marB="0"/>
                </a:tc>
                <a:extLst>
                  <a:ext uri="{0D108BD9-81ED-4DB2-BD59-A6C34878D82A}">
                    <a16:rowId xmlns:a16="http://schemas.microsoft.com/office/drawing/2014/main" val="1519716898"/>
                  </a:ext>
                </a:extLst>
              </a:tr>
            </a:tbl>
          </a:graphicData>
        </a:graphic>
      </p:graphicFrame>
    </p:spTree>
    <p:extLst>
      <p:ext uri="{BB962C8B-B14F-4D97-AF65-F5344CB8AC3E}">
        <p14:creationId xmlns:p14="http://schemas.microsoft.com/office/powerpoint/2010/main" val="27814221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1</Notes>
  <HiddenSlides>0</HiddenSlide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Simple Light</vt:lpstr>
      <vt:lpstr>The American Dream </vt:lpstr>
      <vt:lpstr>Exploring the American Dream</vt:lpstr>
      <vt:lpstr>The Poems (publication date)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150</cp:revision>
  <dcterms:created xsi:type="dcterms:W3CDTF">2022-03-21T20:03:53Z</dcterms:created>
  <dcterms:modified xsi:type="dcterms:W3CDTF">2022-10-08T04:12:50Z</dcterms:modified>
</cp:coreProperties>
</file>